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319" r:id="rId2"/>
    <p:sldId id="306" r:id="rId3"/>
    <p:sldId id="373" r:id="rId4"/>
    <p:sldId id="375" r:id="rId5"/>
    <p:sldId id="376" r:id="rId6"/>
    <p:sldId id="379" r:id="rId7"/>
    <p:sldId id="331" r:id="rId8"/>
    <p:sldId id="332" r:id="rId9"/>
    <p:sldId id="328" r:id="rId10"/>
    <p:sldId id="320" r:id="rId11"/>
    <p:sldId id="323" r:id="rId12"/>
    <p:sldId id="324" r:id="rId13"/>
    <p:sldId id="326" r:id="rId14"/>
    <p:sldId id="367" r:id="rId15"/>
    <p:sldId id="370" r:id="rId16"/>
    <p:sldId id="338" r:id="rId17"/>
    <p:sldId id="339" r:id="rId18"/>
    <p:sldId id="327" r:id="rId19"/>
    <p:sldId id="329" r:id="rId20"/>
    <p:sldId id="371" r:id="rId21"/>
    <p:sldId id="384" r:id="rId22"/>
    <p:sldId id="385" r:id="rId23"/>
    <p:sldId id="386" r:id="rId24"/>
    <p:sldId id="387" r:id="rId25"/>
    <p:sldId id="389" r:id="rId26"/>
    <p:sldId id="390" r:id="rId27"/>
    <p:sldId id="391" r:id="rId28"/>
    <p:sldId id="392" r:id="rId29"/>
    <p:sldId id="397" r:id="rId30"/>
    <p:sldId id="256" r:id="rId31"/>
    <p:sldId id="258" r:id="rId32"/>
    <p:sldId id="257" r:id="rId33"/>
    <p:sldId id="259" r:id="rId34"/>
    <p:sldId id="263" r:id="rId35"/>
    <p:sldId id="352" r:id="rId36"/>
    <p:sldId id="353" r:id="rId37"/>
    <p:sldId id="354" r:id="rId38"/>
    <p:sldId id="355" r:id="rId39"/>
    <p:sldId id="265" r:id="rId40"/>
    <p:sldId id="266" r:id="rId41"/>
    <p:sldId id="267" r:id="rId42"/>
    <p:sldId id="268" r:id="rId43"/>
    <p:sldId id="264" r:id="rId44"/>
    <p:sldId id="269" r:id="rId45"/>
    <p:sldId id="271" r:id="rId46"/>
    <p:sldId id="270" r:id="rId47"/>
    <p:sldId id="272" r:id="rId48"/>
    <p:sldId id="273" r:id="rId49"/>
    <p:sldId id="274" r:id="rId50"/>
    <p:sldId id="276" r:id="rId51"/>
    <p:sldId id="278" r:id="rId52"/>
    <p:sldId id="279" r:id="rId53"/>
    <p:sldId id="281" r:id="rId54"/>
    <p:sldId id="282" r:id="rId55"/>
    <p:sldId id="283" r:id="rId56"/>
    <p:sldId id="284" r:id="rId57"/>
    <p:sldId id="285" r:id="rId58"/>
    <p:sldId id="342" r:id="rId59"/>
    <p:sldId id="286" r:id="rId60"/>
    <p:sldId id="404" r:id="rId61"/>
    <p:sldId id="369" r:id="rId6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5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2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CFF86-83D7-4C64-A5A7-334C82CC194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0E6FE07-2EEC-4A62-B006-6015B2D4F4A7}">
      <dgm:prSet phldrT="[Texte]"/>
      <dgm:spPr/>
      <dgm:t>
        <a:bodyPr/>
        <a:lstStyle/>
        <a:p>
          <a:r>
            <a:rPr lang="fr-FR" dirty="0" smtClean="0"/>
            <a:t>cognitive</a:t>
          </a:r>
          <a:endParaRPr lang="fr-FR" dirty="0"/>
        </a:p>
      </dgm:t>
    </dgm:pt>
    <dgm:pt modelId="{5076E96A-CBCF-4211-9228-32546DFA3563}" type="parTrans" cxnId="{EAF5D615-D83A-4C54-B0D3-914EB5D558F9}">
      <dgm:prSet/>
      <dgm:spPr/>
      <dgm:t>
        <a:bodyPr/>
        <a:lstStyle/>
        <a:p>
          <a:endParaRPr lang="fr-FR"/>
        </a:p>
      </dgm:t>
    </dgm:pt>
    <dgm:pt modelId="{7597FD3A-15A1-4F67-8DDF-682896EF1A61}" type="sibTrans" cxnId="{EAF5D615-D83A-4C54-B0D3-914EB5D558F9}">
      <dgm:prSet/>
      <dgm:spPr/>
      <dgm:t>
        <a:bodyPr/>
        <a:lstStyle/>
        <a:p>
          <a:endParaRPr lang="fr-FR"/>
        </a:p>
      </dgm:t>
    </dgm:pt>
    <dgm:pt modelId="{FFFCE3C7-6556-49FB-A00A-DC27E01A7963}">
      <dgm:prSet phldrT="[Texte]"/>
      <dgm:spPr/>
      <dgm:t>
        <a:bodyPr/>
        <a:lstStyle/>
        <a:p>
          <a:r>
            <a:rPr lang="fr-FR" dirty="0" smtClean="0"/>
            <a:t>logiciels</a:t>
          </a:r>
          <a:endParaRPr lang="fr-FR" dirty="0"/>
        </a:p>
      </dgm:t>
    </dgm:pt>
    <dgm:pt modelId="{C1257D5A-9D35-43E2-B844-D2CC4A8614A3}" type="parTrans" cxnId="{7A66EBEE-495E-44B8-A26D-2672C3ACDE58}">
      <dgm:prSet/>
      <dgm:spPr/>
      <dgm:t>
        <a:bodyPr/>
        <a:lstStyle/>
        <a:p>
          <a:endParaRPr lang="fr-FR"/>
        </a:p>
      </dgm:t>
    </dgm:pt>
    <dgm:pt modelId="{8C2162C9-0DCC-4E06-9459-A243D6727100}" type="sibTrans" cxnId="{7A66EBEE-495E-44B8-A26D-2672C3ACDE58}">
      <dgm:prSet/>
      <dgm:spPr/>
      <dgm:t>
        <a:bodyPr/>
        <a:lstStyle/>
        <a:p>
          <a:endParaRPr lang="fr-FR"/>
        </a:p>
      </dgm:t>
    </dgm:pt>
    <dgm:pt modelId="{4BB77D43-FAB6-43F3-88BF-FEF69FFCDDF9}" type="pres">
      <dgm:prSet presAssocID="{A60CFF86-83D7-4C64-A5A7-334C82CC1942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FDDCB0D-02E2-48A0-9059-44BD73AD2F3B}" type="pres">
      <dgm:prSet presAssocID="{A60CFF86-83D7-4C64-A5A7-334C82CC1942}" presName="cycle" presStyleCnt="0"/>
      <dgm:spPr/>
    </dgm:pt>
    <dgm:pt modelId="{CC4CF1A0-852C-461B-AB83-F5C689ECD8A9}" type="pres">
      <dgm:prSet presAssocID="{A60CFF86-83D7-4C64-A5A7-334C82CC1942}" presName="centerShape" presStyleCnt="0"/>
      <dgm:spPr/>
    </dgm:pt>
    <dgm:pt modelId="{E266DB4F-DC7D-44FB-B863-14FC882D564E}" type="pres">
      <dgm:prSet presAssocID="{A60CFF86-83D7-4C64-A5A7-334C82CC1942}" presName="connSite" presStyleLbl="node1" presStyleIdx="0" presStyleCnt="3"/>
      <dgm:spPr/>
    </dgm:pt>
    <dgm:pt modelId="{4DA5686F-282E-44CB-B8A9-9406123E8000}" type="pres">
      <dgm:prSet presAssocID="{A60CFF86-83D7-4C64-A5A7-334C82CC1942}" presName="visible" presStyleLbl="node1" presStyleIdx="0" presStyleCnt="3"/>
      <dgm:spPr/>
    </dgm:pt>
    <dgm:pt modelId="{4C4DA3DE-F29F-4FCA-BD38-D903FCF0B038}" type="pres">
      <dgm:prSet presAssocID="{5076E96A-CBCF-4211-9228-32546DFA3563}" presName="Name25" presStyleLbl="parChTrans1D1" presStyleIdx="0" presStyleCnt="2"/>
      <dgm:spPr/>
      <dgm:t>
        <a:bodyPr/>
        <a:lstStyle/>
        <a:p>
          <a:endParaRPr lang="fr-FR"/>
        </a:p>
      </dgm:t>
    </dgm:pt>
    <dgm:pt modelId="{F0119E9A-95A5-4351-B62C-45DE4CB0EE70}" type="pres">
      <dgm:prSet presAssocID="{D0E6FE07-2EEC-4A62-B006-6015B2D4F4A7}" presName="node" presStyleCnt="0"/>
      <dgm:spPr/>
    </dgm:pt>
    <dgm:pt modelId="{0598A89D-9242-4402-9717-78E3480B1ADF}" type="pres">
      <dgm:prSet presAssocID="{D0E6FE07-2EEC-4A62-B006-6015B2D4F4A7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96C3AB-3D24-4BE4-B9C2-DB29E7605E69}" type="pres">
      <dgm:prSet presAssocID="{D0E6FE07-2EEC-4A62-B006-6015B2D4F4A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77D679-BEF7-40BA-B7D0-65EC2A881B9B}" type="pres">
      <dgm:prSet presAssocID="{C1257D5A-9D35-43E2-B844-D2CC4A8614A3}" presName="Name25" presStyleLbl="parChTrans1D1" presStyleIdx="1" presStyleCnt="2"/>
      <dgm:spPr/>
      <dgm:t>
        <a:bodyPr/>
        <a:lstStyle/>
        <a:p>
          <a:endParaRPr lang="fr-FR"/>
        </a:p>
      </dgm:t>
    </dgm:pt>
    <dgm:pt modelId="{9CF867E9-6DB4-4895-9C6B-F77D19F89150}" type="pres">
      <dgm:prSet presAssocID="{FFFCE3C7-6556-49FB-A00A-DC27E01A7963}" presName="node" presStyleCnt="0"/>
      <dgm:spPr/>
    </dgm:pt>
    <dgm:pt modelId="{B24D3DA2-3B8E-4D72-8B2F-C8B65A709CB8}" type="pres">
      <dgm:prSet presAssocID="{FFFCE3C7-6556-49FB-A00A-DC27E01A7963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F1E7DD-3732-414C-A6AC-70A85BD6D2AE}" type="pres">
      <dgm:prSet presAssocID="{FFFCE3C7-6556-49FB-A00A-DC27E01A7963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B9DFBC-9B7F-4E04-B530-716C8FC44E4C}" type="presOf" srcId="{D0E6FE07-2EEC-4A62-B006-6015B2D4F4A7}" destId="{0598A89D-9242-4402-9717-78E3480B1ADF}" srcOrd="0" destOrd="0" presId="urn:microsoft.com/office/officeart/2005/8/layout/radial2"/>
    <dgm:cxn modelId="{B69ABB3F-C98B-42BD-84FB-95397756671A}" type="presOf" srcId="{A60CFF86-83D7-4C64-A5A7-334C82CC1942}" destId="{4BB77D43-FAB6-43F3-88BF-FEF69FFCDDF9}" srcOrd="0" destOrd="0" presId="urn:microsoft.com/office/officeart/2005/8/layout/radial2"/>
    <dgm:cxn modelId="{61B65869-B528-4108-AD86-E05D72E8178E}" type="presOf" srcId="{C1257D5A-9D35-43E2-B844-D2CC4A8614A3}" destId="{8877D679-BEF7-40BA-B7D0-65EC2A881B9B}" srcOrd="0" destOrd="0" presId="urn:microsoft.com/office/officeart/2005/8/layout/radial2"/>
    <dgm:cxn modelId="{7A66EBEE-495E-44B8-A26D-2672C3ACDE58}" srcId="{A60CFF86-83D7-4C64-A5A7-334C82CC1942}" destId="{FFFCE3C7-6556-49FB-A00A-DC27E01A7963}" srcOrd="1" destOrd="0" parTransId="{C1257D5A-9D35-43E2-B844-D2CC4A8614A3}" sibTransId="{8C2162C9-0DCC-4E06-9459-A243D6727100}"/>
    <dgm:cxn modelId="{2757C2F6-1630-4EC7-91D4-4C96A47F1881}" type="presOf" srcId="{FFFCE3C7-6556-49FB-A00A-DC27E01A7963}" destId="{B24D3DA2-3B8E-4D72-8B2F-C8B65A709CB8}" srcOrd="0" destOrd="0" presId="urn:microsoft.com/office/officeart/2005/8/layout/radial2"/>
    <dgm:cxn modelId="{EAF5D615-D83A-4C54-B0D3-914EB5D558F9}" srcId="{A60CFF86-83D7-4C64-A5A7-334C82CC1942}" destId="{D0E6FE07-2EEC-4A62-B006-6015B2D4F4A7}" srcOrd="0" destOrd="0" parTransId="{5076E96A-CBCF-4211-9228-32546DFA3563}" sibTransId="{7597FD3A-15A1-4F67-8DDF-682896EF1A61}"/>
    <dgm:cxn modelId="{5DFB29A0-612D-41AC-9DAA-D5681A56A2E5}" type="presOf" srcId="{5076E96A-CBCF-4211-9228-32546DFA3563}" destId="{4C4DA3DE-F29F-4FCA-BD38-D903FCF0B038}" srcOrd="0" destOrd="0" presId="urn:microsoft.com/office/officeart/2005/8/layout/radial2"/>
    <dgm:cxn modelId="{F6511D5D-75D1-4900-83EC-7D034E1D3B06}" type="presParOf" srcId="{4BB77D43-FAB6-43F3-88BF-FEF69FFCDDF9}" destId="{2FDDCB0D-02E2-48A0-9059-44BD73AD2F3B}" srcOrd="0" destOrd="0" presId="urn:microsoft.com/office/officeart/2005/8/layout/radial2"/>
    <dgm:cxn modelId="{A6BBD94B-EC5F-4A31-9322-764027DCDF49}" type="presParOf" srcId="{2FDDCB0D-02E2-48A0-9059-44BD73AD2F3B}" destId="{CC4CF1A0-852C-461B-AB83-F5C689ECD8A9}" srcOrd="0" destOrd="0" presId="urn:microsoft.com/office/officeart/2005/8/layout/radial2"/>
    <dgm:cxn modelId="{5A2EBB45-2FF1-4BEA-880B-1E3738E1F210}" type="presParOf" srcId="{CC4CF1A0-852C-461B-AB83-F5C689ECD8A9}" destId="{E266DB4F-DC7D-44FB-B863-14FC882D564E}" srcOrd="0" destOrd="0" presId="urn:microsoft.com/office/officeart/2005/8/layout/radial2"/>
    <dgm:cxn modelId="{C13015F1-D49C-4E18-9BE4-C833254A6661}" type="presParOf" srcId="{CC4CF1A0-852C-461B-AB83-F5C689ECD8A9}" destId="{4DA5686F-282E-44CB-B8A9-9406123E8000}" srcOrd="1" destOrd="0" presId="urn:microsoft.com/office/officeart/2005/8/layout/radial2"/>
    <dgm:cxn modelId="{65C8B99C-B679-4E33-A183-F63B395A64BA}" type="presParOf" srcId="{2FDDCB0D-02E2-48A0-9059-44BD73AD2F3B}" destId="{4C4DA3DE-F29F-4FCA-BD38-D903FCF0B038}" srcOrd="1" destOrd="0" presId="urn:microsoft.com/office/officeart/2005/8/layout/radial2"/>
    <dgm:cxn modelId="{6E83CF74-4BF3-4380-8A47-3FE13F9D78BB}" type="presParOf" srcId="{2FDDCB0D-02E2-48A0-9059-44BD73AD2F3B}" destId="{F0119E9A-95A5-4351-B62C-45DE4CB0EE70}" srcOrd="2" destOrd="0" presId="urn:microsoft.com/office/officeart/2005/8/layout/radial2"/>
    <dgm:cxn modelId="{27A02231-2BDA-41BA-9538-AD7CE5973602}" type="presParOf" srcId="{F0119E9A-95A5-4351-B62C-45DE4CB0EE70}" destId="{0598A89D-9242-4402-9717-78E3480B1ADF}" srcOrd="0" destOrd="0" presId="urn:microsoft.com/office/officeart/2005/8/layout/radial2"/>
    <dgm:cxn modelId="{18129A07-5ADE-4DF6-8C2C-B322BADA7FF6}" type="presParOf" srcId="{F0119E9A-95A5-4351-B62C-45DE4CB0EE70}" destId="{A996C3AB-3D24-4BE4-B9C2-DB29E7605E69}" srcOrd="1" destOrd="0" presId="urn:microsoft.com/office/officeart/2005/8/layout/radial2"/>
    <dgm:cxn modelId="{75B03C12-BC3C-4112-A177-B382BFA1E621}" type="presParOf" srcId="{2FDDCB0D-02E2-48A0-9059-44BD73AD2F3B}" destId="{8877D679-BEF7-40BA-B7D0-65EC2A881B9B}" srcOrd="3" destOrd="0" presId="urn:microsoft.com/office/officeart/2005/8/layout/radial2"/>
    <dgm:cxn modelId="{F007CBE4-C405-4037-9F93-D5F129971374}" type="presParOf" srcId="{2FDDCB0D-02E2-48A0-9059-44BD73AD2F3B}" destId="{9CF867E9-6DB4-4895-9C6B-F77D19F89150}" srcOrd="4" destOrd="0" presId="urn:microsoft.com/office/officeart/2005/8/layout/radial2"/>
    <dgm:cxn modelId="{D2077D6D-1B5D-4F5B-B8A0-659D3BE9C255}" type="presParOf" srcId="{9CF867E9-6DB4-4895-9C6B-F77D19F89150}" destId="{B24D3DA2-3B8E-4D72-8B2F-C8B65A709CB8}" srcOrd="0" destOrd="0" presId="urn:microsoft.com/office/officeart/2005/8/layout/radial2"/>
    <dgm:cxn modelId="{790985E4-E9A1-41BB-AF67-664B5C29C2F2}" type="presParOf" srcId="{9CF867E9-6DB4-4895-9C6B-F77D19F89150}" destId="{76F1E7DD-3732-414C-A6AC-70A85BD6D2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90ADBA-C8EE-4E1C-8B0B-A476A046D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D0BF00-CC3C-4F60-BD96-74F9F277BD34}">
      <dgm:prSet phldrT="[Texte]"/>
      <dgm:spPr/>
      <dgm:t>
        <a:bodyPr/>
        <a:lstStyle/>
        <a:p>
          <a:r>
            <a:rPr lang="fr-FR" dirty="0" smtClean="0"/>
            <a:t>Interface cohérente</a:t>
          </a:r>
          <a:endParaRPr lang="fr-FR" dirty="0"/>
        </a:p>
      </dgm:t>
    </dgm:pt>
    <dgm:pt modelId="{51272D90-EFD7-4781-AC93-B62A155AE334}" type="parTrans" cxnId="{65AA947E-9918-4F73-A825-B01AE31F424A}">
      <dgm:prSet/>
      <dgm:spPr/>
      <dgm:t>
        <a:bodyPr/>
        <a:lstStyle/>
        <a:p>
          <a:endParaRPr lang="fr-FR"/>
        </a:p>
      </dgm:t>
    </dgm:pt>
    <dgm:pt modelId="{796CB0F7-040B-4438-BFFA-7F9782D2F325}" type="sibTrans" cxnId="{65AA947E-9918-4F73-A825-B01AE31F424A}">
      <dgm:prSet/>
      <dgm:spPr/>
      <dgm:t>
        <a:bodyPr/>
        <a:lstStyle/>
        <a:p>
          <a:endParaRPr lang="fr-FR"/>
        </a:p>
      </dgm:t>
    </dgm:pt>
    <dgm:pt modelId="{63DB51B7-600B-4160-9756-6EF3CCDFEBA9}">
      <dgm:prSet phldrT="[Texte]"/>
      <dgm:spPr/>
      <dgm:t>
        <a:bodyPr/>
        <a:lstStyle/>
        <a:p>
          <a:r>
            <a:rPr lang="fr-FR" dirty="0" smtClean="0"/>
            <a:t>Concise</a:t>
          </a:r>
          <a:endParaRPr lang="fr-FR" dirty="0"/>
        </a:p>
      </dgm:t>
    </dgm:pt>
    <dgm:pt modelId="{961E0899-C40E-4363-863E-6DEE8F1A8177}" type="parTrans" cxnId="{40776A4E-43C2-4743-A4B1-857B085F0DFC}">
      <dgm:prSet/>
      <dgm:spPr/>
      <dgm:t>
        <a:bodyPr/>
        <a:lstStyle/>
        <a:p>
          <a:endParaRPr lang="fr-FR"/>
        </a:p>
      </dgm:t>
    </dgm:pt>
    <dgm:pt modelId="{FF08001D-85D9-4DD0-AFAC-CEF7348C8E6D}" type="sibTrans" cxnId="{40776A4E-43C2-4743-A4B1-857B085F0DFC}">
      <dgm:prSet/>
      <dgm:spPr/>
      <dgm:t>
        <a:bodyPr/>
        <a:lstStyle/>
        <a:p>
          <a:endParaRPr lang="fr-FR"/>
        </a:p>
      </dgm:t>
    </dgm:pt>
    <dgm:pt modelId="{270DAA35-74F8-4EC8-9DF5-7DCEA1C0855F}">
      <dgm:prSet phldrT="[Texte]"/>
      <dgm:spPr/>
      <dgm:t>
        <a:bodyPr/>
        <a:lstStyle/>
        <a:p>
          <a:r>
            <a:rPr lang="fr-FR" dirty="0" smtClean="0"/>
            <a:t>Réactive</a:t>
          </a:r>
          <a:endParaRPr lang="fr-FR" dirty="0"/>
        </a:p>
      </dgm:t>
    </dgm:pt>
    <dgm:pt modelId="{EF0D5D8F-C8DC-4F33-8E25-F22E346CB535}" type="parTrans" cxnId="{EA63D9F7-6415-419C-929A-AC6861E2B847}">
      <dgm:prSet/>
      <dgm:spPr/>
      <dgm:t>
        <a:bodyPr/>
        <a:lstStyle/>
        <a:p>
          <a:endParaRPr lang="fr-FR"/>
        </a:p>
      </dgm:t>
    </dgm:pt>
    <dgm:pt modelId="{CF3FBA0D-E5DB-47C2-86B5-659550E6AB4E}" type="sibTrans" cxnId="{EA63D9F7-6415-419C-929A-AC6861E2B847}">
      <dgm:prSet/>
      <dgm:spPr/>
      <dgm:t>
        <a:bodyPr/>
        <a:lstStyle/>
        <a:p>
          <a:endParaRPr lang="fr-FR"/>
        </a:p>
      </dgm:t>
    </dgm:pt>
    <dgm:pt modelId="{27067EAD-EA26-4CC2-AABE-8E4D82512ED1}">
      <dgm:prSet phldrT="[Texte]"/>
      <dgm:spPr/>
      <dgm:t>
        <a:bodyPr/>
        <a:lstStyle/>
        <a:p>
          <a:r>
            <a:rPr lang="fr-FR" dirty="0" smtClean="0"/>
            <a:t>Structurée</a:t>
          </a:r>
          <a:endParaRPr lang="fr-FR" dirty="0"/>
        </a:p>
      </dgm:t>
    </dgm:pt>
    <dgm:pt modelId="{0CDAFE16-5D1A-4280-9856-8DBA46EC908D}" type="parTrans" cxnId="{4B94C214-61B6-459B-BAB2-8C6FDEFC2CA9}">
      <dgm:prSet/>
      <dgm:spPr/>
      <dgm:t>
        <a:bodyPr/>
        <a:lstStyle/>
        <a:p>
          <a:endParaRPr lang="fr-FR"/>
        </a:p>
      </dgm:t>
    </dgm:pt>
    <dgm:pt modelId="{1A1A93DC-FA5C-4EBB-9D9A-EF3E41EBA855}" type="sibTrans" cxnId="{4B94C214-61B6-459B-BAB2-8C6FDEFC2CA9}">
      <dgm:prSet/>
      <dgm:spPr/>
      <dgm:t>
        <a:bodyPr/>
        <a:lstStyle/>
        <a:p>
          <a:endParaRPr lang="fr-FR"/>
        </a:p>
      </dgm:t>
    </dgm:pt>
    <dgm:pt modelId="{1C5F0617-2AD9-4D7A-B504-DAC16DCB2FF8}">
      <dgm:prSet phldrT="[Texte]"/>
      <dgm:spPr/>
      <dgm:t>
        <a:bodyPr/>
        <a:lstStyle/>
        <a:p>
          <a:r>
            <a:rPr lang="fr-FR" dirty="0" smtClean="0"/>
            <a:t>Flexible</a:t>
          </a:r>
          <a:endParaRPr lang="fr-FR" dirty="0"/>
        </a:p>
      </dgm:t>
    </dgm:pt>
    <dgm:pt modelId="{4D1AC1E7-CA55-41A4-A51C-20E4E9788102}" type="parTrans" cxnId="{7655F0B6-1B29-4442-97E1-9936655C4CC5}">
      <dgm:prSet/>
      <dgm:spPr/>
      <dgm:t>
        <a:bodyPr/>
        <a:lstStyle/>
        <a:p>
          <a:endParaRPr lang="fr-FR"/>
        </a:p>
      </dgm:t>
    </dgm:pt>
    <dgm:pt modelId="{A678A964-677A-4393-A67B-DF8C426EA2C7}" type="sibTrans" cxnId="{7655F0B6-1B29-4442-97E1-9936655C4CC5}">
      <dgm:prSet/>
      <dgm:spPr/>
      <dgm:t>
        <a:bodyPr/>
        <a:lstStyle/>
        <a:p>
          <a:endParaRPr lang="fr-FR"/>
        </a:p>
      </dgm:t>
    </dgm:pt>
    <dgm:pt modelId="{3B38DCE7-C755-40AD-97A6-B0D53FEAD1BA}">
      <dgm:prSet phldrT="[Texte]"/>
      <dgm:spPr/>
      <dgm:t>
        <a:bodyPr/>
        <a:lstStyle/>
        <a:p>
          <a:r>
            <a:rPr lang="fr-FR" dirty="0" smtClean="0"/>
            <a:t>Hiérarchiser, grouper…</a:t>
          </a:r>
          <a:endParaRPr lang="fr-FR" dirty="0"/>
        </a:p>
      </dgm:t>
    </dgm:pt>
    <dgm:pt modelId="{B8354624-858A-43F1-AB73-2AF826CB51A3}" type="parTrans" cxnId="{E4A1BA6F-8244-49A5-8D29-0A3E5B536E76}">
      <dgm:prSet/>
      <dgm:spPr/>
      <dgm:t>
        <a:bodyPr/>
        <a:lstStyle/>
        <a:p>
          <a:endParaRPr lang="fr-FR"/>
        </a:p>
      </dgm:t>
    </dgm:pt>
    <dgm:pt modelId="{969EB267-D7BD-4E74-AE06-684505C388EA}" type="sibTrans" cxnId="{E4A1BA6F-8244-49A5-8D29-0A3E5B536E76}">
      <dgm:prSet/>
      <dgm:spPr/>
      <dgm:t>
        <a:bodyPr/>
        <a:lstStyle/>
        <a:p>
          <a:endParaRPr lang="fr-FR"/>
        </a:p>
      </dgm:t>
    </dgm:pt>
    <dgm:pt modelId="{238CB432-BD17-4A1E-AB56-F88D1C8B6BC9}" type="pres">
      <dgm:prSet presAssocID="{3090ADBA-C8EE-4E1C-8B0B-A476A046D7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5F7B923-919A-4323-B293-1B0D43F6139A}" type="pres">
      <dgm:prSet presAssocID="{59D0BF00-CC3C-4F60-BD96-74F9F277BD3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7E48DD-78A4-4DB0-9B64-C33F679456FB}" type="pres">
      <dgm:prSet presAssocID="{796CB0F7-040B-4438-BFFA-7F9782D2F325}" presName="spacer" presStyleCnt="0"/>
      <dgm:spPr/>
    </dgm:pt>
    <dgm:pt modelId="{2FB4904B-858F-42D1-B9E1-8A29863AB8EF}" type="pres">
      <dgm:prSet presAssocID="{63DB51B7-600B-4160-9756-6EF3CCDFEBA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817CC6-0C39-4AE2-8617-4713E54EE6DA}" type="pres">
      <dgm:prSet presAssocID="{FF08001D-85D9-4DD0-AFAC-CEF7348C8E6D}" presName="spacer" presStyleCnt="0"/>
      <dgm:spPr/>
    </dgm:pt>
    <dgm:pt modelId="{D4B65289-7020-47DB-A86B-B2D895999609}" type="pres">
      <dgm:prSet presAssocID="{270DAA35-74F8-4EC8-9DF5-7DCEA1C0855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2720CB-3193-4FC0-A998-CEF4F7C90B6A}" type="pres">
      <dgm:prSet presAssocID="{CF3FBA0D-E5DB-47C2-86B5-659550E6AB4E}" presName="spacer" presStyleCnt="0"/>
      <dgm:spPr/>
    </dgm:pt>
    <dgm:pt modelId="{8DC6E4E1-CE30-4CD8-81ED-590533BC28DB}" type="pres">
      <dgm:prSet presAssocID="{27067EAD-EA26-4CC2-AABE-8E4D82512E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ED39A9-1392-48BD-8B5C-69ED8AB48799}" type="pres">
      <dgm:prSet presAssocID="{27067EAD-EA26-4CC2-AABE-8E4D82512ED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C93EE9-35E0-4570-9A52-D14AE31D787C}" type="pres">
      <dgm:prSet presAssocID="{1C5F0617-2AD9-4D7A-B504-DAC16DCB2FF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5F0B6-1B29-4442-97E1-9936655C4CC5}" srcId="{3090ADBA-C8EE-4E1C-8B0B-A476A046D7CF}" destId="{1C5F0617-2AD9-4D7A-B504-DAC16DCB2FF8}" srcOrd="4" destOrd="0" parTransId="{4D1AC1E7-CA55-41A4-A51C-20E4E9788102}" sibTransId="{A678A964-677A-4393-A67B-DF8C426EA2C7}"/>
    <dgm:cxn modelId="{40776A4E-43C2-4743-A4B1-857B085F0DFC}" srcId="{3090ADBA-C8EE-4E1C-8B0B-A476A046D7CF}" destId="{63DB51B7-600B-4160-9756-6EF3CCDFEBA9}" srcOrd="1" destOrd="0" parTransId="{961E0899-C40E-4363-863E-6DEE8F1A8177}" sibTransId="{FF08001D-85D9-4DD0-AFAC-CEF7348C8E6D}"/>
    <dgm:cxn modelId="{65AA947E-9918-4F73-A825-B01AE31F424A}" srcId="{3090ADBA-C8EE-4E1C-8B0B-A476A046D7CF}" destId="{59D0BF00-CC3C-4F60-BD96-74F9F277BD34}" srcOrd="0" destOrd="0" parTransId="{51272D90-EFD7-4781-AC93-B62A155AE334}" sibTransId="{796CB0F7-040B-4438-BFFA-7F9782D2F325}"/>
    <dgm:cxn modelId="{3A4C6DFD-9B51-4329-8940-86D14D81D1B9}" type="presOf" srcId="{270DAA35-74F8-4EC8-9DF5-7DCEA1C0855F}" destId="{D4B65289-7020-47DB-A86B-B2D895999609}" srcOrd="0" destOrd="0" presId="urn:microsoft.com/office/officeart/2005/8/layout/vList2"/>
    <dgm:cxn modelId="{4B94C214-61B6-459B-BAB2-8C6FDEFC2CA9}" srcId="{3090ADBA-C8EE-4E1C-8B0B-A476A046D7CF}" destId="{27067EAD-EA26-4CC2-AABE-8E4D82512ED1}" srcOrd="3" destOrd="0" parTransId="{0CDAFE16-5D1A-4280-9856-8DBA46EC908D}" sibTransId="{1A1A93DC-FA5C-4EBB-9D9A-EF3E41EBA855}"/>
    <dgm:cxn modelId="{EA63D9F7-6415-419C-929A-AC6861E2B847}" srcId="{3090ADBA-C8EE-4E1C-8B0B-A476A046D7CF}" destId="{270DAA35-74F8-4EC8-9DF5-7DCEA1C0855F}" srcOrd="2" destOrd="0" parTransId="{EF0D5D8F-C8DC-4F33-8E25-F22E346CB535}" sibTransId="{CF3FBA0D-E5DB-47C2-86B5-659550E6AB4E}"/>
    <dgm:cxn modelId="{E4A1BA6F-8244-49A5-8D29-0A3E5B536E76}" srcId="{27067EAD-EA26-4CC2-AABE-8E4D82512ED1}" destId="{3B38DCE7-C755-40AD-97A6-B0D53FEAD1BA}" srcOrd="0" destOrd="0" parTransId="{B8354624-858A-43F1-AB73-2AF826CB51A3}" sibTransId="{969EB267-D7BD-4E74-AE06-684505C388EA}"/>
    <dgm:cxn modelId="{ABCD9387-19CD-49D2-B88D-28199EF854B1}" type="presOf" srcId="{3090ADBA-C8EE-4E1C-8B0B-A476A046D7CF}" destId="{238CB432-BD17-4A1E-AB56-F88D1C8B6BC9}" srcOrd="0" destOrd="0" presId="urn:microsoft.com/office/officeart/2005/8/layout/vList2"/>
    <dgm:cxn modelId="{C6E82F84-13C8-4D67-922E-D49E63012977}" type="presOf" srcId="{59D0BF00-CC3C-4F60-BD96-74F9F277BD34}" destId="{55F7B923-919A-4323-B293-1B0D43F6139A}" srcOrd="0" destOrd="0" presId="urn:microsoft.com/office/officeart/2005/8/layout/vList2"/>
    <dgm:cxn modelId="{286EC228-054D-4A17-9F23-21078D485F9C}" type="presOf" srcId="{27067EAD-EA26-4CC2-AABE-8E4D82512ED1}" destId="{8DC6E4E1-CE30-4CD8-81ED-590533BC28DB}" srcOrd="0" destOrd="0" presId="urn:microsoft.com/office/officeart/2005/8/layout/vList2"/>
    <dgm:cxn modelId="{C360DCB8-039E-48E6-9ECF-248557A00D3E}" type="presOf" srcId="{1C5F0617-2AD9-4D7A-B504-DAC16DCB2FF8}" destId="{89C93EE9-35E0-4570-9A52-D14AE31D787C}" srcOrd="0" destOrd="0" presId="urn:microsoft.com/office/officeart/2005/8/layout/vList2"/>
    <dgm:cxn modelId="{E3D8F492-23D1-4EF6-92FE-37D6E8C0F240}" type="presOf" srcId="{3B38DCE7-C755-40AD-97A6-B0D53FEAD1BA}" destId="{8CED39A9-1392-48BD-8B5C-69ED8AB48799}" srcOrd="0" destOrd="0" presId="urn:microsoft.com/office/officeart/2005/8/layout/vList2"/>
    <dgm:cxn modelId="{EAD8D40C-C59A-47CC-B338-A1490EF660B0}" type="presOf" srcId="{63DB51B7-600B-4160-9756-6EF3CCDFEBA9}" destId="{2FB4904B-858F-42D1-B9E1-8A29863AB8EF}" srcOrd="0" destOrd="0" presId="urn:microsoft.com/office/officeart/2005/8/layout/vList2"/>
    <dgm:cxn modelId="{DE76DF6A-A97E-462F-A328-9E21A12D9F0C}" type="presParOf" srcId="{238CB432-BD17-4A1E-AB56-F88D1C8B6BC9}" destId="{55F7B923-919A-4323-B293-1B0D43F6139A}" srcOrd="0" destOrd="0" presId="urn:microsoft.com/office/officeart/2005/8/layout/vList2"/>
    <dgm:cxn modelId="{7E7BC29D-F296-4837-B6BD-84977ECEA7BB}" type="presParOf" srcId="{238CB432-BD17-4A1E-AB56-F88D1C8B6BC9}" destId="{647E48DD-78A4-4DB0-9B64-C33F679456FB}" srcOrd="1" destOrd="0" presId="urn:microsoft.com/office/officeart/2005/8/layout/vList2"/>
    <dgm:cxn modelId="{0E10984C-DC40-41DD-AB68-C33068783743}" type="presParOf" srcId="{238CB432-BD17-4A1E-AB56-F88D1C8B6BC9}" destId="{2FB4904B-858F-42D1-B9E1-8A29863AB8EF}" srcOrd="2" destOrd="0" presId="urn:microsoft.com/office/officeart/2005/8/layout/vList2"/>
    <dgm:cxn modelId="{97DBC769-C740-478D-A6EA-2A65F57D2912}" type="presParOf" srcId="{238CB432-BD17-4A1E-AB56-F88D1C8B6BC9}" destId="{E0817CC6-0C39-4AE2-8617-4713E54EE6DA}" srcOrd="3" destOrd="0" presId="urn:microsoft.com/office/officeart/2005/8/layout/vList2"/>
    <dgm:cxn modelId="{2BE95D82-8E30-4384-9FE0-EFFD6B555F5D}" type="presParOf" srcId="{238CB432-BD17-4A1E-AB56-F88D1C8B6BC9}" destId="{D4B65289-7020-47DB-A86B-B2D895999609}" srcOrd="4" destOrd="0" presId="urn:microsoft.com/office/officeart/2005/8/layout/vList2"/>
    <dgm:cxn modelId="{36153F4C-B749-4323-A574-CF06E3D20817}" type="presParOf" srcId="{238CB432-BD17-4A1E-AB56-F88D1C8B6BC9}" destId="{A92720CB-3193-4FC0-A998-CEF4F7C90B6A}" srcOrd="5" destOrd="0" presId="urn:microsoft.com/office/officeart/2005/8/layout/vList2"/>
    <dgm:cxn modelId="{4F3328CC-C706-4618-80AD-A656FF31FFB9}" type="presParOf" srcId="{238CB432-BD17-4A1E-AB56-F88D1C8B6BC9}" destId="{8DC6E4E1-CE30-4CD8-81ED-590533BC28DB}" srcOrd="6" destOrd="0" presId="urn:microsoft.com/office/officeart/2005/8/layout/vList2"/>
    <dgm:cxn modelId="{94170605-30C3-42B0-AB8E-10597FFD9F2D}" type="presParOf" srcId="{238CB432-BD17-4A1E-AB56-F88D1C8B6BC9}" destId="{8CED39A9-1392-48BD-8B5C-69ED8AB48799}" srcOrd="7" destOrd="0" presId="urn:microsoft.com/office/officeart/2005/8/layout/vList2"/>
    <dgm:cxn modelId="{3D0A9EE9-CB1B-4407-9ADD-FB4F3A72C419}" type="presParOf" srcId="{238CB432-BD17-4A1E-AB56-F88D1C8B6BC9}" destId="{89C93EE9-35E0-4570-9A52-D14AE31D78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90ADBA-C8EE-4E1C-8B0B-A476A046D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D0BF00-CC3C-4F60-BD96-74F9F277BD34}">
      <dgm:prSet phldrT="[Texte]"/>
      <dgm:spPr/>
      <dgm:t>
        <a:bodyPr/>
        <a:lstStyle/>
        <a:p>
          <a:r>
            <a:rPr lang="fr-FR" dirty="0" smtClean="0"/>
            <a:t>Interface cohérente</a:t>
          </a:r>
          <a:endParaRPr lang="fr-FR" dirty="0"/>
        </a:p>
      </dgm:t>
    </dgm:pt>
    <dgm:pt modelId="{51272D90-EFD7-4781-AC93-B62A155AE334}" type="parTrans" cxnId="{65AA947E-9918-4F73-A825-B01AE31F424A}">
      <dgm:prSet/>
      <dgm:spPr/>
      <dgm:t>
        <a:bodyPr/>
        <a:lstStyle/>
        <a:p>
          <a:endParaRPr lang="fr-FR"/>
        </a:p>
      </dgm:t>
    </dgm:pt>
    <dgm:pt modelId="{796CB0F7-040B-4438-BFFA-7F9782D2F325}" type="sibTrans" cxnId="{65AA947E-9918-4F73-A825-B01AE31F424A}">
      <dgm:prSet/>
      <dgm:spPr/>
      <dgm:t>
        <a:bodyPr/>
        <a:lstStyle/>
        <a:p>
          <a:endParaRPr lang="fr-FR"/>
        </a:p>
      </dgm:t>
    </dgm:pt>
    <dgm:pt modelId="{63DB51B7-600B-4160-9756-6EF3CCDFEBA9}">
      <dgm:prSet phldrT="[Texte]"/>
      <dgm:spPr/>
      <dgm:t>
        <a:bodyPr/>
        <a:lstStyle/>
        <a:p>
          <a:r>
            <a:rPr lang="fr-FR" dirty="0" smtClean="0"/>
            <a:t>Concise</a:t>
          </a:r>
          <a:endParaRPr lang="fr-FR" dirty="0"/>
        </a:p>
      </dgm:t>
    </dgm:pt>
    <dgm:pt modelId="{961E0899-C40E-4363-863E-6DEE8F1A8177}" type="parTrans" cxnId="{40776A4E-43C2-4743-A4B1-857B085F0DFC}">
      <dgm:prSet/>
      <dgm:spPr/>
      <dgm:t>
        <a:bodyPr/>
        <a:lstStyle/>
        <a:p>
          <a:endParaRPr lang="fr-FR"/>
        </a:p>
      </dgm:t>
    </dgm:pt>
    <dgm:pt modelId="{FF08001D-85D9-4DD0-AFAC-CEF7348C8E6D}" type="sibTrans" cxnId="{40776A4E-43C2-4743-A4B1-857B085F0DFC}">
      <dgm:prSet/>
      <dgm:spPr/>
      <dgm:t>
        <a:bodyPr/>
        <a:lstStyle/>
        <a:p>
          <a:endParaRPr lang="fr-FR"/>
        </a:p>
      </dgm:t>
    </dgm:pt>
    <dgm:pt modelId="{270DAA35-74F8-4EC8-9DF5-7DCEA1C0855F}">
      <dgm:prSet phldrT="[Texte]"/>
      <dgm:spPr/>
      <dgm:t>
        <a:bodyPr/>
        <a:lstStyle/>
        <a:p>
          <a:r>
            <a:rPr lang="fr-FR" dirty="0" smtClean="0"/>
            <a:t>Réactive</a:t>
          </a:r>
          <a:endParaRPr lang="fr-FR" dirty="0"/>
        </a:p>
      </dgm:t>
    </dgm:pt>
    <dgm:pt modelId="{EF0D5D8F-C8DC-4F33-8E25-F22E346CB535}" type="parTrans" cxnId="{EA63D9F7-6415-419C-929A-AC6861E2B847}">
      <dgm:prSet/>
      <dgm:spPr/>
      <dgm:t>
        <a:bodyPr/>
        <a:lstStyle/>
        <a:p>
          <a:endParaRPr lang="fr-FR"/>
        </a:p>
      </dgm:t>
    </dgm:pt>
    <dgm:pt modelId="{CF3FBA0D-E5DB-47C2-86B5-659550E6AB4E}" type="sibTrans" cxnId="{EA63D9F7-6415-419C-929A-AC6861E2B847}">
      <dgm:prSet/>
      <dgm:spPr/>
      <dgm:t>
        <a:bodyPr/>
        <a:lstStyle/>
        <a:p>
          <a:endParaRPr lang="fr-FR"/>
        </a:p>
      </dgm:t>
    </dgm:pt>
    <dgm:pt modelId="{27067EAD-EA26-4CC2-AABE-8E4D82512ED1}">
      <dgm:prSet phldrT="[Texte]"/>
      <dgm:spPr/>
      <dgm:t>
        <a:bodyPr/>
        <a:lstStyle/>
        <a:p>
          <a:r>
            <a:rPr lang="fr-FR" smtClean="0"/>
            <a:t>Structurée</a:t>
          </a:r>
          <a:endParaRPr lang="fr-FR" dirty="0"/>
        </a:p>
      </dgm:t>
    </dgm:pt>
    <dgm:pt modelId="{0CDAFE16-5D1A-4280-9856-8DBA46EC908D}" type="parTrans" cxnId="{4B94C214-61B6-459B-BAB2-8C6FDEFC2CA9}">
      <dgm:prSet/>
      <dgm:spPr/>
      <dgm:t>
        <a:bodyPr/>
        <a:lstStyle/>
        <a:p>
          <a:endParaRPr lang="fr-FR"/>
        </a:p>
      </dgm:t>
    </dgm:pt>
    <dgm:pt modelId="{1A1A93DC-FA5C-4EBB-9D9A-EF3E41EBA855}" type="sibTrans" cxnId="{4B94C214-61B6-459B-BAB2-8C6FDEFC2CA9}">
      <dgm:prSet/>
      <dgm:spPr/>
      <dgm:t>
        <a:bodyPr/>
        <a:lstStyle/>
        <a:p>
          <a:endParaRPr lang="fr-FR"/>
        </a:p>
      </dgm:t>
    </dgm:pt>
    <dgm:pt modelId="{1C5F0617-2AD9-4D7A-B504-DAC16DCB2FF8}">
      <dgm:prSet phldrT="[Texte]"/>
      <dgm:spPr/>
      <dgm:t>
        <a:bodyPr/>
        <a:lstStyle/>
        <a:p>
          <a:r>
            <a:rPr lang="fr-FR" dirty="0" smtClean="0"/>
            <a:t>Flexible</a:t>
          </a:r>
          <a:endParaRPr lang="fr-FR" dirty="0"/>
        </a:p>
      </dgm:t>
    </dgm:pt>
    <dgm:pt modelId="{A678A964-677A-4393-A67B-DF8C426EA2C7}" type="sibTrans" cxnId="{7655F0B6-1B29-4442-97E1-9936655C4CC5}">
      <dgm:prSet/>
      <dgm:spPr/>
      <dgm:t>
        <a:bodyPr/>
        <a:lstStyle/>
        <a:p>
          <a:endParaRPr lang="fr-FR"/>
        </a:p>
      </dgm:t>
    </dgm:pt>
    <dgm:pt modelId="{4D1AC1E7-CA55-41A4-A51C-20E4E9788102}" type="parTrans" cxnId="{7655F0B6-1B29-4442-97E1-9936655C4CC5}">
      <dgm:prSet/>
      <dgm:spPr/>
      <dgm:t>
        <a:bodyPr/>
        <a:lstStyle/>
        <a:p>
          <a:endParaRPr lang="fr-FR"/>
        </a:p>
      </dgm:t>
    </dgm:pt>
    <dgm:pt modelId="{49D182ED-AE60-4652-BDAE-C76C86E2BAAF}">
      <dgm:prSet phldrT="[Texte]"/>
      <dgm:spPr/>
      <dgm:t>
        <a:bodyPr/>
        <a:lstStyle/>
        <a:p>
          <a:r>
            <a:rPr lang="fr-FR" dirty="0" smtClean="0"/>
            <a:t>L’utilisateur doit pouvoir contrôler</a:t>
          </a:r>
          <a:endParaRPr lang="fr-FR" dirty="0"/>
        </a:p>
      </dgm:t>
    </dgm:pt>
    <dgm:pt modelId="{75F8E9BB-4924-4778-9D8B-62BE0E337A12}" type="parTrans" cxnId="{99E19328-274C-436B-9D0E-88B65BF9F73E}">
      <dgm:prSet/>
      <dgm:spPr/>
      <dgm:t>
        <a:bodyPr/>
        <a:lstStyle/>
        <a:p>
          <a:endParaRPr lang="fr-FR"/>
        </a:p>
      </dgm:t>
    </dgm:pt>
    <dgm:pt modelId="{F1371F95-D4A6-4E4E-BF82-B4D874196CA3}" type="sibTrans" cxnId="{99E19328-274C-436B-9D0E-88B65BF9F73E}">
      <dgm:prSet/>
      <dgm:spPr/>
      <dgm:t>
        <a:bodyPr/>
        <a:lstStyle/>
        <a:p>
          <a:endParaRPr lang="fr-FR"/>
        </a:p>
      </dgm:t>
    </dgm:pt>
    <dgm:pt modelId="{238CB432-BD17-4A1E-AB56-F88D1C8B6BC9}" type="pres">
      <dgm:prSet presAssocID="{3090ADBA-C8EE-4E1C-8B0B-A476A046D7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5F7B923-919A-4323-B293-1B0D43F6139A}" type="pres">
      <dgm:prSet presAssocID="{59D0BF00-CC3C-4F60-BD96-74F9F277BD3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7E48DD-78A4-4DB0-9B64-C33F679456FB}" type="pres">
      <dgm:prSet presAssocID="{796CB0F7-040B-4438-BFFA-7F9782D2F325}" presName="spacer" presStyleCnt="0"/>
      <dgm:spPr/>
    </dgm:pt>
    <dgm:pt modelId="{2FB4904B-858F-42D1-B9E1-8A29863AB8EF}" type="pres">
      <dgm:prSet presAssocID="{63DB51B7-600B-4160-9756-6EF3CCDFEBA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817CC6-0C39-4AE2-8617-4713E54EE6DA}" type="pres">
      <dgm:prSet presAssocID="{FF08001D-85D9-4DD0-AFAC-CEF7348C8E6D}" presName="spacer" presStyleCnt="0"/>
      <dgm:spPr/>
    </dgm:pt>
    <dgm:pt modelId="{D4B65289-7020-47DB-A86B-B2D895999609}" type="pres">
      <dgm:prSet presAssocID="{270DAA35-74F8-4EC8-9DF5-7DCEA1C0855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2720CB-3193-4FC0-A998-CEF4F7C90B6A}" type="pres">
      <dgm:prSet presAssocID="{CF3FBA0D-E5DB-47C2-86B5-659550E6AB4E}" presName="spacer" presStyleCnt="0"/>
      <dgm:spPr/>
    </dgm:pt>
    <dgm:pt modelId="{8DC6E4E1-CE30-4CD8-81ED-590533BC28DB}" type="pres">
      <dgm:prSet presAssocID="{27067EAD-EA26-4CC2-AABE-8E4D82512E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3E30DF-F435-4BC4-891B-B86F243566DE}" type="pres">
      <dgm:prSet presAssocID="{1A1A93DC-FA5C-4EBB-9D9A-EF3E41EBA855}" presName="spacer" presStyleCnt="0"/>
      <dgm:spPr/>
    </dgm:pt>
    <dgm:pt modelId="{89C93EE9-35E0-4570-9A52-D14AE31D787C}" type="pres">
      <dgm:prSet presAssocID="{1C5F0617-2AD9-4D7A-B504-DAC16DCB2FF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3C4663D-5AB8-4A0A-9601-CC52EFA7EFF9}" type="pres">
      <dgm:prSet presAssocID="{1C5F0617-2AD9-4D7A-B504-DAC16DCB2FF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5F0B6-1B29-4442-97E1-9936655C4CC5}" srcId="{3090ADBA-C8EE-4E1C-8B0B-A476A046D7CF}" destId="{1C5F0617-2AD9-4D7A-B504-DAC16DCB2FF8}" srcOrd="4" destOrd="0" parTransId="{4D1AC1E7-CA55-41A4-A51C-20E4E9788102}" sibTransId="{A678A964-677A-4393-A67B-DF8C426EA2C7}"/>
    <dgm:cxn modelId="{40776A4E-43C2-4743-A4B1-857B085F0DFC}" srcId="{3090ADBA-C8EE-4E1C-8B0B-A476A046D7CF}" destId="{63DB51B7-600B-4160-9756-6EF3CCDFEBA9}" srcOrd="1" destOrd="0" parTransId="{961E0899-C40E-4363-863E-6DEE8F1A8177}" sibTransId="{FF08001D-85D9-4DD0-AFAC-CEF7348C8E6D}"/>
    <dgm:cxn modelId="{65AA947E-9918-4F73-A825-B01AE31F424A}" srcId="{3090ADBA-C8EE-4E1C-8B0B-A476A046D7CF}" destId="{59D0BF00-CC3C-4F60-BD96-74F9F277BD34}" srcOrd="0" destOrd="0" parTransId="{51272D90-EFD7-4781-AC93-B62A155AE334}" sibTransId="{796CB0F7-040B-4438-BFFA-7F9782D2F325}"/>
    <dgm:cxn modelId="{9167F124-0C26-415F-A2B6-8D7CD37F7F2F}" type="presOf" srcId="{3090ADBA-C8EE-4E1C-8B0B-A476A046D7CF}" destId="{238CB432-BD17-4A1E-AB56-F88D1C8B6BC9}" srcOrd="0" destOrd="0" presId="urn:microsoft.com/office/officeart/2005/8/layout/vList2"/>
    <dgm:cxn modelId="{4B94C214-61B6-459B-BAB2-8C6FDEFC2CA9}" srcId="{3090ADBA-C8EE-4E1C-8B0B-A476A046D7CF}" destId="{27067EAD-EA26-4CC2-AABE-8E4D82512ED1}" srcOrd="3" destOrd="0" parTransId="{0CDAFE16-5D1A-4280-9856-8DBA46EC908D}" sibTransId="{1A1A93DC-FA5C-4EBB-9D9A-EF3E41EBA855}"/>
    <dgm:cxn modelId="{EA63D9F7-6415-419C-929A-AC6861E2B847}" srcId="{3090ADBA-C8EE-4E1C-8B0B-A476A046D7CF}" destId="{270DAA35-74F8-4EC8-9DF5-7DCEA1C0855F}" srcOrd="2" destOrd="0" parTransId="{EF0D5D8F-C8DC-4F33-8E25-F22E346CB535}" sibTransId="{CF3FBA0D-E5DB-47C2-86B5-659550E6AB4E}"/>
    <dgm:cxn modelId="{6CC0431E-CC50-4553-8A75-9686DBCDB48A}" type="presOf" srcId="{59D0BF00-CC3C-4F60-BD96-74F9F277BD34}" destId="{55F7B923-919A-4323-B293-1B0D43F6139A}" srcOrd="0" destOrd="0" presId="urn:microsoft.com/office/officeart/2005/8/layout/vList2"/>
    <dgm:cxn modelId="{32C194F8-4388-467B-AE6E-513CDA7E414A}" type="presOf" srcId="{63DB51B7-600B-4160-9756-6EF3CCDFEBA9}" destId="{2FB4904B-858F-42D1-B9E1-8A29863AB8EF}" srcOrd="0" destOrd="0" presId="urn:microsoft.com/office/officeart/2005/8/layout/vList2"/>
    <dgm:cxn modelId="{1921746D-16C9-4A10-A922-918AE07D3EF4}" type="presOf" srcId="{1C5F0617-2AD9-4D7A-B504-DAC16DCB2FF8}" destId="{89C93EE9-35E0-4570-9A52-D14AE31D787C}" srcOrd="0" destOrd="0" presId="urn:microsoft.com/office/officeart/2005/8/layout/vList2"/>
    <dgm:cxn modelId="{99E19328-274C-436B-9D0E-88B65BF9F73E}" srcId="{1C5F0617-2AD9-4D7A-B504-DAC16DCB2FF8}" destId="{49D182ED-AE60-4652-BDAE-C76C86E2BAAF}" srcOrd="0" destOrd="0" parTransId="{75F8E9BB-4924-4778-9D8B-62BE0E337A12}" sibTransId="{F1371F95-D4A6-4E4E-BF82-B4D874196CA3}"/>
    <dgm:cxn modelId="{E1ED4A7D-8B72-4AEB-A25D-8FAFE5D6201A}" type="presOf" srcId="{49D182ED-AE60-4652-BDAE-C76C86E2BAAF}" destId="{C3C4663D-5AB8-4A0A-9601-CC52EFA7EFF9}" srcOrd="0" destOrd="0" presId="urn:microsoft.com/office/officeart/2005/8/layout/vList2"/>
    <dgm:cxn modelId="{AF73F250-B0F6-40B8-A31C-D3D8B9C5BEAB}" type="presOf" srcId="{270DAA35-74F8-4EC8-9DF5-7DCEA1C0855F}" destId="{D4B65289-7020-47DB-A86B-B2D895999609}" srcOrd="0" destOrd="0" presId="urn:microsoft.com/office/officeart/2005/8/layout/vList2"/>
    <dgm:cxn modelId="{CB4DA4AD-0A9B-487C-8520-C139427E6C75}" type="presOf" srcId="{27067EAD-EA26-4CC2-AABE-8E4D82512ED1}" destId="{8DC6E4E1-CE30-4CD8-81ED-590533BC28DB}" srcOrd="0" destOrd="0" presId="urn:microsoft.com/office/officeart/2005/8/layout/vList2"/>
    <dgm:cxn modelId="{A0085603-2F9C-4D1B-AA4C-055A82A1AAA8}" type="presParOf" srcId="{238CB432-BD17-4A1E-AB56-F88D1C8B6BC9}" destId="{55F7B923-919A-4323-B293-1B0D43F6139A}" srcOrd="0" destOrd="0" presId="urn:microsoft.com/office/officeart/2005/8/layout/vList2"/>
    <dgm:cxn modelId="{49C1B859-43BE-40FE-A972-20B5F3DE77B0}" type="presParOf" srcId="{238CB432-BD17-4A1E-AB56-F88D1C8B6BC9}" destId="{647E48DD-78A4-4DB0-9B64-C33F679456FB}" srcOrd="1" destOrd="0" presId="urn:microsoft.com/office/officeart/2005/8/layout/vList2"/>
    <dgm:cxn modelId="{BA2E528A-7225-417A-A76B-5A9BF301F6CE}" type="presParOf" srcId="{238CB432-BD17-4A1E-AB56-F88D1C8B6BC9}" destId="{2FB4904B-858F-42D1-B9E1-8A29863AB8EF}" srcOrd="2" destOrd="0" presId="urn:microsoft.com/office/officeart/2005/8/layout/vList2"/>
    <dgm:cxn modelId="{54C185EF-73F5-4F53-A113-7C537D76287A}" type="presParOf" srcId="{238CB432-BD17-4A1E-AB56-F88D1C8B6BC9}" destId="{E0817CC6-0C39-4AE2-8617-4713E54EE6DA}" srcOrd="3" destOrd="0" presId="urn:microsoft.com/office/officeart/2005/8/layout/vList2"/>
    <dgm:cxn modelId="{51C01BA4-837A-4ECF-93F2-D8CB641BA1DA}" type="presParOf" srcId="{238CB432-BD17-4A1E-AB56-F88D1C8B6BC9}" destId="{D4B65289-7020-47DB-A86B-B2D895999609}" srcOrd="4" destOrd="0" presId="urn:microsoft.com/office/officeart/2005/8/layout/vList2"/>
    <dgm:cxn modelId="{2704C170-2C3F-47B4-82F3-D8A260442D16}" type="presParOf" srcId="{238CB432-BD17-4A1E-AB56-F88D1C8B6BC9}" destId="{A92720CB-3193-4FC0-A998-CEF4F7C90B6A}" srcOrd="5" destOrd="0" presId="urn:microsoft.com/office/officeart/2005/8/layout/vList2"/>
    <dgm:cxn modelId="{0ED170DB-65FC-466C-8249-50FC05763B36}" type="presParOf" srcId="{238CB432-BD17-4A1E-AB56-F88D1C8B6BC9}" destId="{8DC6E4E1-CE30-4CD8-81ED-590533BC28DB}" srcOrd="6" destOrd="0" presId="urn:microsoft.com/office/officeart/2005/8/layout/vList2"/>
    <dgm:cxn modelId="{CC34904B-E55B-450F-895B-693FA3D29C2B}" type="presParOf" srcId="{238CB432-BD17-4A1E-AB56-F88D1C8B6BC9}" destId="{563E30DF-F435-4BC4-891B-B86F243566DE}" srcOrd="7" destOrd="0" presId="urn:microsoft.com/office/officeart/2005/8/layout/vList2"/>
    <dgm:cxn modelId="{998F5569-6555-473E-B015-2E7FE43E36FE}" type="presParOf" srcId="{238CB432-BD17-4A1E-AB56-F88D1C8B6BC9}" destId="{89C93EE9-35E0-4570-9A52-D14AE31D787C}" srcOrd="8" destOrd="0" presId="urn:microsoft.com/office/officeart/2005/8/layout/vList2"/>
    <dgm:cxn modelId="{65A4D16E-371A-4AE0-A15F-BFC549DABBF1}" type="presParOf" srcId="{238CB432-BD17-4A1E-AB56-F88D1C8B6BC9}" destId="{C3C4663D-5AB8-4A0A-9601-CC52EFA7EFF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D6A311-9D3E-4A39-8E46-18005BBC3051}" type="presOf" srcId="{552E08EF-BE45-40E8-9E4B-C08F60DC0117}" destId="{975B2EEE-0519-4D4B-920E-FA8313ACD540}" srcOrd="0" destOrd="0" presId="urn:microsoft.com/office/officeart/2005/8/layout/hProcess9"/>
    <dgm:cxn modelId="{8AC10944-BFDE-40D7-AAF5-ACAC4C8A8D72}" type="presOf" srcId="{6B3A17E0-31C3-4122-89AF-45B9C4A34E19}" destId="{C6062FD1-20E8-48EE-AE28-589DBA39C684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9CAAFA3D-0109-4E35-BC13-6F2B70AEBD1D}" type="presOf" srcId="{4A317189-B181-411E-95D6-74AE90212F79}" destId="{C9204609-8601-4435-81C2-E65B0726F90C}" srcOrd="0" destOrd="0" presId="urn:microsoft.com/office/officeart/2005/8/layout/hProcess9"/>
    <dgm:cxn modelId="{47AB509C-C7EF-4750-B949-6F963A831C4F}" type="presOf" srcId="{E3113652-8E0F-4005-9114-9BF9D5724FE1}" destId="{1B20C7FD-5C56-4C5C-9B66-6CAA3BF1AABC}" srcOrd="0" destOrd="0" presId="urn:microsoft.com/office/officeart/2005/8/layout/hProcess9"/>
    <dgm:cxn modelId="{9EADFE51-AC14-43F8-9174-BEFA3E500066}" type="presOf" srcId="{951CEB54-D306-4DCD-9B5E-D4A01317F61D}" destId="{87FA901B-8732-4F5E-B84D-DA05525F4956}" srcOrd="0" destOrd="0" presId="urn:microsoft.com/office/officeart/2005/8/layout/hProcess9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942B4747-CC2D-452C-BB9B-941239165B9F}" type="presOf" srcId="{A1C12637-4E46-404D-B34F-0C617C4CC9B6}" destId="{6A1606A7-F738-46AB-95B0-9BDEB6FE508C}" srcOrd="0" destOrd="0" presId="urn:microsoft.com/office/officeart/2005/8/layout/hProcess9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5E06CB14-9F51-48AA-ABAB-F6274C3CDFE2}" type="presParOf" srcId="{87FA901B-8732-4F5E-B84D-DA05525F4956}" destId="{6B204D46-3B2C-43CC-8DC3-FDC6FD22F4FB}" srcOrd="0" destOrd="0" presId="urn:microsoft.com/office/officeart/2005/8/layout/hProcess9"/>
    <dgm:cxn modelId="{3BE95DB0-7507-42F6-A6C6-A80EC2986A7F}" type="presParOf" srcId="{87FA901B-8732-4F5E-B84D-DA05525F4956}" destId="{6CEAD71C-2708-4754-BDD8-015FF7936291}" srcOrd="1" destOrd="0" presId="urn:microsoft.com/office/officeart/2005/8/layout/hProcess9"/>
    <dgm:cxn modelId="{86D3FE4C-1411-4839-9213-82D70FE9318D}" type="presParOf" srcId="{6CEAD71C-2708-4754-BDD8-015FF7936291}" destId="{975B2EEE-0519-4D4B-920E-FA8313ACD540}" srcOrd="0" destOrd="0" presId="urn:microsoft.com/office/officeart/2005/8/layout/hProcess9"/>
    <dgm:cxn modelId="{D21AC487-D8FC-4D46-81E6-65622C2DEF44}" type="presParOf" srcId="{6CEAD71C-2708-4754-BDD8-015FF7936291}" destId="{98BD96D6-5D7A-430B-85FA-54A1868CDDBF}" srcOrd="1" destOrd="0" presId="urn:microsoft.com/office/officeart/2005/8/layout/hProcess9"/>
    <dgm:cxn modelId="{67C67464-CFB7-443B-A755-5780636D8ACD}" type="presParOf" srcId="{6CEAD71C-2708-4754-BDD8-015FF7936291}" destId="{6A1606A7-F738-46AB-95B0-9BDEB6FE508C}" srcOrd="2" destOrd="0" presId="urn:microsoft.com/office/officeart/2005/8/layout/hProcess9"/>
    <dgm:cxn modelId="{6C47208E-0D27-4601-A2F7-C189B9A3DB62}" type="presParOf" srcId="{6CEAD71C-2708-4754-BDD8-015FF7936291}" destId="{7A99B15A-35B8-40C5-AADE-1C213D912B72}" srcOrd="3" destOrd="0" presId="urn:microsoft.com/office/officeart/2005/8/layout/hProcess9"/>
    <dgm:cxn modelId="{6D25888B-19CD-4A04-8764-5B6E9444BF64}" type="presParOf" srcId="{6CEAD71C-2708-4754-BDD8-015FF7936291}" destId="{C9204609-8601-4435-81C2-E65B0726F90C}" srcOrd="4" destOrd="0" presId="urn:microsoft.com/office/officeart/2005/8/layout/hProcess9"/>
    <dgm:cxn modelId="{061C4D90-85E0-4F46-9D6D-9390B9322DE7}" type="presParOf" srcId="{6CEAD71C-2708-4754-BDD8-015FF7936291}" destId="{A3CE9E8B-F381-4842-9D8F-7AA144D1AC8C}" srcOrd="5" destOrd="0" presId="urn:microsoft.com/office/officeart/2005/8/layout/hProcess9"/>
    <dgm:cxn modelId="{1490114F-13B5-4D91-BB54-2B3C9FC6E270}" type="presParOf" srcId="{6CEAD71C-2708-4754-BDD8-015FF7936291}" destId="{C6062FD1-20E8-48EE-AE28-589DBA39C684}" srcOrd="6" destOrd="0" presId="urn:microsoft.com/office/officeart/2005/8/layout/hProcess9"/>
    <dgm:cxn modelId="{CDB82D5E-2436-47E4-8BB7-F6A47361EBFB}" type="presParOf" srcId="{6CEAD71C-2708-4754-BDD8-015FF7936291}" destId="{48D1F964-60D2-4BD1-9E9D-026B7915D6C0}" srcOrd="7" destOrd="0" presId="urn:microsoft.com/office/officeart/2005/8/layout/hProcess9"/>
    <dgm:cxn modelId="{B6C955E4-039B-404A-8EC9-6F5E3B10A35F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45E2E9-BBCA-4E4D-B82F-01F217A46CDA}" type="presOf" srcId="{951CEB54-D306-4DCD-9B5E-D4A01317F61D}" destId="{87FA901B-8732-4F5E-B84D-DA05525F4956}" srcOrd="0" destOrd="0" presId="urn:microsoft.com/office/officeart/2005/8/layout/hProcess9"/>
    <dgm:cxn modelId="{B10C2472-33B5-465A-BC67-046A483B95F3}" type="presOf" srcId="{6B3A17E0-31C3-4122-89AF-45B9C4A34E19}" destId="{C6062FD1-20E8-48EE-AE28-589DBA39C684}" srcOrd="0" destOrd="0" presId="urn:microsoft.com/office/officeart/2005/8/layout/hProcess9"/>
    <dgm:cxn modelId="{AAF71079-CFB2-4774-85E5-E45DE26FE713}" type="presOf" srcId="{552E08EF-BE45-40E8-9E4B-C08F60DC0117}" destId="{975B2EEE-0519-4D4B-920E-FA8313ACD540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D0DA2682-CB98-4E10-B1BF-AE4C93B8EAA4}" type="presOf" srcId="{E3113652-8E0F-4005-9114-9BF9D5724FE1}" destId="{1B20C7FD-5C56-4C5C-9B66-6CAA3BF1AABC}" srcOrd="0" destOrd="0" presId="urn:microsoft.com/office/officeart/2005/8/layout/hProcess9"/>
    <dgm:cxn modelId="{D78BA091-F810-4710-BACD-D175539BFA79}" type="presOf" srcId="{4A317189-B181-411E-95D6-74AE90212F79}" destId="{C9204609-8601-4435-81C2-E65B0726F90C}" srcOrd="0" destOrd="0" presId="urn:microsoft.com/office/officeart/2005/8/layout/hProcess9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E208ECE2-EF4D-49F4-8315-8F076D24BE4F}" type="presOf" srcId="{A1C12637-4E46-404D-B34F-0C617C4CC9B6}" destId="{6A1606A7-F738-46AB-95B0-9BDEB6FE508C}" srcOrd="0" destOrd="0" presId="urn:microsoft.com/office/officeart/2005/8/layout/hProcess9"/>
    <dgm:cxn modelId="{D24462B0-EAFB-448D-A9DB-A048B18ADCB5}" type="presParOf" srcId="{87FA901B-8732-4F5E-B84D-DA05525F4956}" destId="{6B204D46-3B2C-43CC-8DC3-FDC6FD22F4FB}" srcOrd="0" destOrd="0" presId="urn:microsoft.com/office/officeart/2005/8/layout/hProcess9"/>
    <dgm:cxn modelId="{583DF9EF-EB23-445D-894A-416F71AC0091}" type="presParOf" srcId="{87FA901B-8732-4F5E-B84D-DA05525F4956}" destId="{6CEAD71C-2708-4754-BDD8-015FF7936291}" srcOrd="1" destOrd="0" presId="urn:microsoft.com/office/officeart/2005/8/layout/hProcess9"/>
    <dgm:cxn modelId="{3DC8507D-7BFA-4259-A40B-C3273B34485F}" type="presParOf" srcId="{6CEAD71C-2708-4754-BDD8-015FF7936291}" destId="{975B2EEE-0519-4D4B-920E-FA8313ACD540}" srcOrd="0" destOrd="0" presId="urn:microsoft.com/office/officeart/2005/8/layout/hProcess9"/>
    <dgm:cxn modelId="{E988EF78-DA94-44BA-9795-BEA768F186B7}" type="presParOf" srcId="{6CEAD71C-2708-4754-BDD8-015FF7936291}" destId="{98BD96D6-5D7A-430B-85FA-54A1868CDDBF}" srcOrd="1" destOrd="0" presId="urn:microsoft.com/office/officeart/2005/8/layout/hProcess9"/>
    <dgm:cxn modelId="{99B129B4-D4A6-4A72-A1E7-32B1480BF208}" type="presParOf" srcId="{6CEAD71C-2708-4754-BDD8-015FF7936291}" destId="{6A1606A7-F738-46AB-95B0-9BDEB6FE508C}" srcOrd="2" destOrd="0" presId="urn:microsoft.com/office/officeart/2005/8/layout/hProcess9"/>
    <dgm:cxn modelId="{E3F809FE-93BC-49A7-8CF2-A1590FD7FC9F}" type="presParOf" srcId="{6CEAD71C-2708-4754-BDD8-015FF7936291}" destId="{7A99B15A-35B8-40C5-AADE-1C213D912B72}" srcOrd="3" destOrd="0" presId="urn:microsoft.com/office/officeart/2005/8/layout/hProcess9"/>
    <dgm:cxn modelId="{4CE43FC3-02C1-4D72-BC69-E6C0396070F4}" type="presParOf" srcId="{6CEAD71C-2708-4754-BDD8-015FF7936291}" destId="{C9204609-8601-4435-81C2-E65B0726F90C}" srcOrd="4" destOrd="0" presId="urn:microsoft.com/office/officeart/2005/8/layout/hProcess9"/>
    <dgm:cxn modelId="{89194C76-E7CC-410A-B829-A677166592FE}" type="presParOf" srcId="{6CEAD71C-2708-4754-BDD8-015FF7936291}" destId="{A3CE9E8B-F381-4842-9D8F-7AA144D1AC8C}" srcOrd="5" destOrd="0" presId="urn:microsoft.com/office/officeart/2005/8/layout/hProcess9"/>
    <dgm:cxn modelId="{572330A0-5B9E-4452-AA3E-E0A9E42E3696}" type="presParOf" srcId="{6CEAD71C-2708-4754-BDD8-015FF7936291}" destId="{C6062FD1-20E8-48EE-AE28-589DBA39C684}" srcOrd="6" destOrd="0" presId="urn:microsoft.com/office/officeart/2005/8/layout/hProcess9"/>
    <dgm:cxn modelId="{971808DD-5431-4A10-AB36-3B1BE6DB141F}" type="presParOf" srcId="{6CEAD71C-2708-4754-BDD8-015FF7936291}" destId="{48D1F964-60D2-4BD1-9E9D-026B7915D6C0}" srcOrd="7" destOrd="0" presId="urn:microsoft.com/office/officeart/2005/8/layout/hProcess9"/>
    <dgm:cxn modelId="{E1BA5C0D-55C8-458C-BA10-9A2D382BB60B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87CF91A-87C7-4A4A-B5D9-95CEA1BA8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3C1E5B1-5B77-456B-B223-FC206E1AA358}">
      <dgm:prSet phldrT="[Texte]"/>
      <dgm:spPr/>
      <dgm:t>
        <a:bodyPr/>
        <a:lstStyle/>
        <a:p>
          <a:r>
            <a:rPr lang="fr-FR" dirty="0" smtClean="0"/>
            <a:t>Centrée utilisateur</a:t>
          </a:r>
          <a:endParaRPr lang="fr-FR" dirty="0"/>
        </a:p>
      </dgm:t>
    </dgm:pt>
    <dgm:pt modelId="{8F393B1E-0E71-4E8F-86C3-6514405F94F2}" type="parTrans" cxnId="{FE0DFBAB-6EC7-4B4F-9F5B-C255E9666A1E}">
      <dgm:prSet/>
      <dgm:spPr/>
      <dgm:t>
        <a:bodyPr/>
        <a:lstStyle/>
        <a:p>
          <a:endParaRPr lang="fr-FR"/>
        </a:p>
      </dgm:t>
    </dgm:pt>
    <dgm:pt modelId="{2585E767-E5C9-4EA3-82A5-F16D966B2CF1}" type="sibTrans" cxnId="{FE0DFBAB-6EC7-4B4F-9F5B-C255E9666A1E}">
      <dgm:prSet/>
      <dgm:spPr/>
      <dgm:t>
        <a:bodyPr/>
        <a:lstStyle/>
        <a:p>
          <a:endParaRPr lang="fr-FR"/>
        </a:p>
      </dgm:t>
    </dgm:pt>
    <dgm:pt modelId="{84AF04E2-AE44-41AD-B733-0EBB7082359C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72BE03BA-109C-483C-87D2-24F4565C8113}" type="parTrans" cxnId="{C7CE107D-7EA7-4295-B793-5F7F7D128DAB}">
      <dgm:prSet/>
      <dgm:spPr/>
      <dgm:t>
        <a:bodyPr/>
        <a:lstStyle/>
        <a:p>
          <a:endParaRPr lang="fr-FR"/>
        </a:p>
      </dgm:t>
    </dgm:pt>
    <dgm:pt modelId="{029233E1-8220-4F0E-B6C9-431505EC8990}" type="sibTrans" cxnId="{C7CE107D-7EA7-4295-B793-5F7F7D128DAB}">
      <dgm:prSet/>
      <dgm:spPr/>
      <dgm:t>
        <a:bodyPr/>
        <a:lstStyle/>
        <a:p>
          <a:endParaRPr lang="fr-FR"/>
        </a:p>
      </dgm:t>
    </dgm:pt>
    <dgm:pt modelId="{19403B30-070F-463F-9767-1B2B90DED214}">
      <dgm:prSet phldrT="[Texte]"/>
      <dgm:spPr/>
      <dgm:t>
        <a:bodyPr/>
        <a:lstStyle/>
        <a:p>
          <a:r>
            <a:rPr lang="fr-FR" dirty="0" smtClean="0"/>
            <a:t>Participative/informative</a:t>
          </a:r>
        </a:p>
      </dgm:t>
    </dgm:pt>
    <dgm:pt modelId="{FEFD1FBA-66F0-49B2-8485-3C7942281AAC}" type="parTrans" cxnId="{D62EB9BF-03A6-4E9A-BC62-95B4919110B3}">
      <dgm:prSet/>
      <dgm:spPr/>
      <dgm:t>
        <a:bodyPr/>
        <a:lstStyle/>
        <a:p>
          <a:endParaRPr lang="fr-FR"/>
        </a:p>
      </dgm:t>
    </dgm:pt>
    <dgm:pt modelId="{695EE204-7A81-47F5-8967-FDD319631B06}" type="sibTrans" cxnId="{D62EB9BF-03A6-4E9A-BC62-95B4919110B3}">
      <dgm:prSet/>
      <dgm:spPr/>
      <dgm:t>
        <a:bodyPr/>
        <a:lstStyle/>
        <a:p>
          <a:endParaRPr lang="fr-FR"/>
        </a:p>
      </dgm:t>
    </dgm:pt>
    <dgm:pt modelId="{733BDF9A-011A-4449-AF58-21BAB828750B}">
      <dgm:prSet phldrT="[Texte]"/>
      <dgm:spPr/>
      <dgm:t>
        <a:bodyPr/>
        <a:lstStyle/>
        <a:p>
          <a:r>
            <a:rPr lang="fr-FR" dirty="0" smtClean="0"/>
            <a:t>Itérative</a:t>
          </a:r>
          <a:endParaRPr lang="fr-FR" dirty="0"/>
        </a:p>
      </dgm:t>
    </dgm:pt>
    <dgm:pt modelId="{E91F807D-A0D1-4EDB-AA72-98015B595CF7}" type="parTrans" cxnId="{D027141F-AC18-4D6D-9771-666755411FA3}">
      <dgm:prSet/>
      <dgm:spPr/>
      <dgm:t>
        <a:bodyPr/>
        <a:lstStyle/>
        <a:p>
          <a:endParaRPr lang="fr-FR"/>
        </a:p>
      </dgm:t>
    </dgm:pt>
    <dgm:pt modelId="{F8FCF976-17DB-47D4-B08D-9792CB2E352D}" type="sibTrans" cxnId="{D027141F-AC18-4D6D-9771-666755411FA3}">
      <dgm:prSet/>
      <dgm:spPr/>
      <dgm:t>
        <a:bodyPr/>
        <a:lstStyle/>
        <a:p>
          <a:endParaRPr lang="fr-FR"/>
        </a:p>
      </dgm:t>
    </dgm:pt>
    <dgm:pt modelId="{A6087329-EF81-47F9-83BA-6F69A0F18BBE}">
      <dgm:prSet phldrT="[Texte]"/>
      <dgm:spPr/>
      <dgm:t>
        <a:bodyPr/>
        <a:lstStyle/>
        <a:p>
          <a:r>
            <a:rPr lang="fr-FR" dirty="0" smtClean="0"/>
            <a:t>Développement</a:t>
          </a:r>
          <a:endParaRPr lang="fr-FR" dirty="0"/>
        </a:p>
      </dgm:t>
    </dgm:pt>
    <dgm:pt modelId="{2521B9F9-DAB0-4F94-98AC-C8F82F4DE5F1}" type="parTrans" cxnId="{4D298E44-89FA-4182-BE53-63FD161EE2B9}">
      <dgm:prSet/>
      <dgm:spPr/>
      <dgm:t>
        <a:bodyPr/>
        <a:lstStyle/>
        <a:p>
          <a:endParaRPr lang="fr-FR"/>
        </a:p>
      </dgm:t>
    </dgm:pt>
    <dgm:pt modelId="{F01AD138-640D-4DA6-9286-6508BE34F981}" type="sibTrans" cxnId="{4D298E44-89FA-4182-BE53-63FD161EE2B9}">
      <dgm:prSet/>
      <dgm:spPr/>
      <dgm:t>
        <a:bodyPr/>
        <a:lstStyle/>
        <a:p>
          <a:endParaRPr lang="fr-FR"/>
        </a:p>
      </dgm:t>
    </dgm:pt>
    <dgm:pt modelId="{285E9A84-7E0A-490E-8111-5B90BD1DADB2}">
      <dgm:prSet phldrT="[Texte]"/>
      <dgm:spPr/>
      <dgm:t>
        <a:bodyPr/>
        <a:lstStyle/>
        <a:p>
          <a:r>
            <a:rPr lang="fr-FR" dirty="0" smtClean="0"/>
            <a:t>Évaluation </a:t>
          </a:r>
          <a:endParaRPr lang="fr-FR" dirty="0"/>
        </a:p>
      </dgm:t>
    </dgm:pt>
    <dgm:pt modelId="{A12192CA-6FFF-4F76-8D3F-EF58EE57FAF6}" type="parTrans" cxnId="{28310EE6-0225-4D49-9266-3C0E852D06D7}">
      <dgm:prSet/>
      <dgm:spPr/>
      <dgm:t>
        <a:bodyPr/>
        <a:lstStyle/>
        <a:p>
          <a:endParaRPr lang="fr-FR"/>
        </a:p>
      </dgm:t>
    </dgm:pt>
    <dgm:pt modelId="{CDC61E74-B97A-4E17-AEC9-C9F6E6B032A8}" type="sibTrans" cxnId="{28310EE6-0225-4D49-9266-3C0E852D06D7}">
      <dgm:prSet/>
      <dgm:spPr/>
      <dgm:t>
        <a:bodyPr/>
        <a:lstStyle/>
        <a:p>
          <a:endParaRPr lang="fr-FR"/>
        </a:p>
      </dgm:t>
    </dgm:pt>
    <dgm:pt modelId="{78327A07-5FE1-4B04-B2E6-C7D6A263F40A}">
      <dgm:prSet phldrT="[Texte]"/>
      <dgm:spPr/>
      <dgm:t>
        <a:bodyPr/>
        <a:lstStyle/>
        <a:p>
          <a:r>
            <a:rPr lang="fr-FR" dirty="0" smtClean="0"/>
            <a:t>Par prototypage</a:t>
          </a:r>
          <a:endParaRPr lang="fr-FR" dirty="0"/>
        </a:p>
      </dgm:t>
    </dgm:pt>
    <dgm:pt modelId="{8B90B4C3-709F-42D3-8A3F-5F53F3E95114}" type="parTrans" cxnId="{06CFDE55-E9BB-473A-A6CE-26A1661BAA6F}">
      <dgm:prSet/>
      <dgm:spPr/>
      <dgm:t>
        <a:bodyPr/>
        <a:lstStyle/>
        <a:p>
          <a:endParaRPr lang="fr-FR"/>
        </a:p>
      </dgm:t>
    </dgm:pt>
    <dgm:pt modelId="{5FA10A7B-047F-4634-AC2B-CCCE78274433}" type="sibTrans" cxnId="{06CFDE55-E9BB-473A-A6CE-26A1661BAA6F}">
      <dgm:prSet/>
      <dgm:spPr/>
      <dgm:t>
        <a:bodyPr/>
        <a:lstStyle/>
        <a:p>
          <a:endParaRPr lang="fr-FR"/>
        </a:p>
      </dgm:t>
    </dgm:pt>
    <dgm:pt modelId="{8AC71616-F30B-4AC9-9275-5C4A4D5D6A84}" type="pres">
      <dgm:prSet presAssocID="{287CF91A-87C7-4A4A-B5D9-95CEA1BA8D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EF8487A-48EE-44A0-8A59-A6F5A2CA2C3E}" type="pres">
      <dgm:prSet presAssocID="{F3C1E5B1-5B77-456B-B223-FC206E1AA35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58B408-1F79-4D1A-8B8D-A77C9937FF89}" type="pres">
      <dgm:prSet presAssocID="{F3C1E5B1-5B77-456B-B223-FC206E1AA3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E45E28-35F7-4231-A254-FAF2A1303A49}" type="pres">
      <dgm:prSet presAssocID="{19403B30-070F-463F-9767-1B2B90DED2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177AE9-A8EA-4495-9A6B-AAE763E789CE}" type="pres">
      <dgm:prSet presAssocID="{695EE204-7A81-47F5-8967-FDD319631B06}" presName="spacer" presStyleCnt="0"/>
      <dgm:spPr/>
    </dgm:pt>
    <dgm:pt modelId="{B22AB485-ADE5-4DFF-B27C-8B4A1261AB52}" type="pres">
      <dgm:prSet presAssocID="{733BDF9A-011A-4449-AF58-21BAB828750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454859-3A49-4C33-A6D1-E31652E64A8D}" type="pres">
      <dgm:prSet presAssocID="{F8FCF976-17DB-47D4-B08D-9792CB2E352D}" presName="spacer" presStyleCnt="0"/>
      <dgm:spPr/>
    </dgm:pt>
    <dgm:pt modelId="{32C7CA51-906D-4067-BD93-25E01A80D2F5}" type="pres">
      <dgm:prSet presAssocID="{78327A07-5FE1-4B04-B2E6-C7D6A263F40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FDC319-5FE9-49E0-9FF0-6D235520CF3C}" type="presOf" srcId="{78327A07-5FE1-4B04-B2E6-C7D6A263F40A}" destId="{32C7CA51-906D-4067-BD93-25E01A80D2F5}" srcOrd="0" destOrd="0" presId="urn:microsoft.com/office/officeart/2005/8/layout/vList2"/>
    <dgm:cxn modelId="{FE0DFBAB-6EC7-4B4F-9F5B-C255E9666A1E}" srcId="{287CF91A-87C7-4A4A-B5D9-95CEA1BA8DD8}" destId="{F3C1E5B1-5B77-456B-B223-FC206E1AA358}" srcOrd="0" destOrd="0" parTransId="{8F393B1E-0E71-4E8F-86C3-6514405F94F2}" sibTransId="{2585E767-E5C9-4EA3-82A5-F16D966B2CF1}"/>
    <dgm:cxn modelId="{C7CE107D-7EA7-4295-B793-5F7F7D128DAB}" srcId="{F3C1E5B1-5B77-456B-B223-FC206E1AA358}" destId="{84AF04E2-AE44-41AD-B733-0EBB7082359C}" srcOrd="0" destOrd="0" parTransId="{72BE03BA-109C-483C-87D2-24F4565C8113}" sibTransId="{029233E1-8220-4F0E-B6C9-431505EC8990}"/>
    <dgm:cxn modelId="{D62EB9BF-03A6-4E9A-BC62-95B4919110B3}" srcId="{287CF91A-87C7-4A4A-B5D9-95CEA1BA8DD8}" destId="{19403B30-070F-463F-9767-1B2B90DED214}" srcOrd="1" destOrd="0" parTransId="{FEFD1FBA-66F0-49B2-8485-3C7942281AAC}" sibTransId="{695EE204-7A81-47F5-8967-FDD319631B06}"/>
    <dgm:cxn modelId="{D5312FC7-405A-48A1-820E-B0467E4B35C1}" type="presOf" srcId="{84AF04E2-AE44-41AD-B733-0EBB7082359C}" destId="{F058B408-1F79-4D1A-8B8D-A77C9937FF89}" srcOrd="0" destOrd="0" presId="urn:microsoft.com/office/officeart/2005/8/layout/vList2"/>
    <dgm:cxn modelId="{ABB470CB-4A17-4568-B02C-DF806C39C240}" type="presOf" srcId="{287CF91A-87C7-4A4A-B5D9-95CEA1BA8DD8}" destId="{8AC71616-F30B-4AC9-9275-5C4A4D5D6A84}" srcOrd="0" destOrd="0" presId="urn:microsoft.com/office/officeart/2005/8/layout/vList2"/>
    <dgm:cxn modelId="{F71BCD68-DCB0-4A89-AA90-783DD07BD6A9}" type="presOf" srcId="{285E9A84-7E0A-490E-8111-5B90BD1DADB2}" destId="{F058B408-1F79-4D1A-8B8D-A77C9937FF89}" srcOrd="0" destOrd="2" presId="urn:microsoft.com/office/officeart/2005/8/layout/vList2"/>
    <dgm:cxn modelId="{4D298E44-89FA-4182-BE53-63FD161EE2B9}" srcId="{F3C1E5B1-5B77-456B-B223-FC206E1AA358}" destId="{A6087329-EF81-47F9-83BA-6F69A0F18BBE}" srcOrd="1" destOrd="0" parTransId="{2521B9F9-DAB0-4F94-98AC-C8F82F4DE5F1}" sibTransId="{F01AD138-640D-4DA6-9286-6508BE34F981}"/>
    <dgm:cxn modelId="{0C9417B1-2074-4667-A159-C01A6D67A456}" type="presOf" srcId="{F3C1E5B1-5B77-456B-B223-FC206E1AA358}" destId="{3EF8487A-48EE-44A0-8A59-A6F5A2CA2C3E}" srcOrd="0" destOrd="0" presId="urn:microsoft.com/office/officeart/2005/8/layout/vList2"/>
    <dgm:cxn modelId="{D027141F-AC18-4D6D-9771-666755411FA3}" srcId="{287CF91A-87C7-4A4A-B5D9-95CEA1BA8DD8}" destId="{733BDF9A-011A-4449-AF58-21BAB828750B}" srcOrd="2" destOrd="0" parTransId="{E91F807D-A0D1-4EDB-AA72-98015B595CF7}" sibTransId="{F8FCF976-17DB-47D4-B08D-9792CB2E352D}"/>
    <dgm:cxn modelId="{06CFDE55-E9BB-473A-A6CE-26A1661BAA6F}" srcId="{287CF91A-87C7-4A4A-B5D9-95CEA1BA8DD8}" destId="{78327A07-5FE1-4B04-B2E6-C7D6A263F40A}" srcOrd="3" destOrd="0" parTransId="{8B90B4C3-709F-42D3-8A3F-5F53F3E95114}" sibTransId="{5FA10A7B-047F-4634-AC2B-CCCE78274433}"/>
    <dgm:cxn modelId="{28310EE6-0225-4D49-9266-3C0E852D06D7}" srcId="{F3C1E5B1-5B77-456B-B223-FC206E1AA358}" destId="{285E9A84-7E0A-490E-8111-5B90BD1DADB2}" srcOrd="2" destOrd="0" parTransId="{A12192CA-6FFF-4F76-8D3F-EF58EE57FAF6}" sibTransId="{CDC61E74-B97A-4E17-AEC9-C9F6E6B032A8}"/>
    <dgm:cxn modelId="{B97280F2-A01B-425C-A6EF-6AD40814B45D}" type="presOf" srcId="{733BDF9A-011A-4449-AF58-21BAB828750B}" destId="{B22AB485-ADE5-4DFF-B27C-8B4A1261AB52}" srcOrd="0" destOrd="0" presId="urn:microsoft.com/office/officeart/2005/8/layout/vList2"/>
    <dgm:cxn modelId="{CC104BA7-6BBD-4D45-85EA-93C8173A97C9}" type="presOf" srcId="{A6087329-EF81-47F9-83BA-6F69A0F18BBE}" destId="{F058B408-1F79-4D1A-8B8D-A77C9937FF89}" srcOrd="0" destOrd="1" presId="urn:microsoft.com/office/officeart/2005/8/layout/vList2"/>
    <dgm:cxn modelId="{340E2329-AB73-4702-9B68-084F76C9A2AF}" type="presOf" srcId="{19403B30-070F-463F-9767-1B2B90DED214}" destId="{C0E45E28-35F7-4231-A254-FAF2A1303A49}" srcOrd="0" destOrd="0" presId="urn:microsoft.com/office/officeart/2005/8/layout/vList2"/>
    <dgm:cxn modelId="{E2E19F8B-4DB7-4422-8EC4-C16089C51A52}" type="presParOf" srcId="{8AC71616-F30B-4AC9-9275-5C4A4D5D6A84}" destId="{3EF8487A-48EE-44A0-8A59-A6F5A2CA2C3E}" srcOrd="0" destOrd="0" presId="urn:microsoft.com/office/officeart/2005/8/layout/vList2"/>
    <dgm:cxn modelId="{28B77C62-436A-4D7B-BEAA-30EBF700FE24}" type="presParOf" srcId="{8AC71616-F30B-4AC9-9275-5C4A4D5D6A84}" destId="{F058B408-1F79-4D1A-8B8D-A77C9937FF89}" srcOrd="1" destOrd="0" presId="urn:microsoft.com/office/officeart/2005/8/layout/vList2"/>
    <dgm:cxn modelId="{1E2FBD18-2AD3-43EA-AAC6-F2A7E130E0E7}" type="presParOf" srcId="{8AC71616-F30B-4AC9-9275-5C4A4D5D6A84}" destId="{C0E45E28-35F7-4231-A254-FAF2A1303A49}" srcOrd="2" destOrd="0" presId="urn:microsoft.com/office/officeart/2005/8/layout/vList2"/>
    <dgm:cxn modelId="{D79CF68F-8513-4BC5-A4DF-22A13C3FE57A}" type="presParOf" srcId="{8AC71616-F30B-4AC9-9275-5C4A4D5D6A84}" destId="{06177AE9-A8EA-4495-9A6B-AAE763E789CE}" srcOrd="3" destOrd="0" presId="urn:microsoft.com/office/officeart/2005/8/layout/vList2"/>
    <dgm:cxn modelId="{56BFBC2C-CB21-40A6-8A4A-779AE2507891}" type="presParOf" srcId="{8AC71616-F30B-4AC9-9275-5C4A4D5D6A84}" destId="{B22AB485-ADE5-4DFF-B27C-8B4A1261AB52}" srcOrd="4" destOrd="0" presId="urn:microsoft.com/office/officeart/2005/8/layout/vList2"/>
    <dgm:cxn modelId="{4A1F94AE-79AC-4BBD-B8A7-512B53E01646}" type="presParOf" srcId="{8AC71616-F30B-4AC9-9275-5C4A4D5D6A84}" destId="{F2454859-3A49-4C33-A6D1-E31652E64A8D}" srcOrd="5" destOrd="0" presId="urn:microsoft.com/office/officeart/2005/8/layout/vList2"/>
    <dgm:cxn modelId="{628D7D44-7A7B-454A-BABE-74A2513AB3AE}" type="presParOf" srcId="{8AC71616-F30B-4AC9-9275-5C4A4D5D6A84}" destId="{32C7CA51-906D-4067-BD93-25E01A80D2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7CF91A-87C7-4A4A-B5D9-95CEA1BA8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3C1E5B1-5B77-456B-B223-FC206E1AA358}">
      <dgm:prSet phldrT="[Texte]"/>
      <dgm:spPr/>
      <dgm:t>
        <a:bodyPr/>
        <a:lstStyle/>
        <a:p>
          <a:r>
            <a:rPr lang="fr-FR" dirty="0" smtClean="0"/>
            <a:t>Centrée utilisateur</a:t>
          </a:r>
          <a:endParaRPr lang="fr-FR" dirty="0"/>
        </a:p>
      </dgm:t>
    </dgm:pt>
    <dgm:pt modelId="{8F393B1E-0E71-4E8F-86C3-6514405F94F2}" type="parTrans" cxnId="{FE0DFBAB-6EC7-4B4F-9F5B-C255E9666A1E}">
      <dgm:prSet/>
      <dgm:spPr/>
      <dgm:t>
        <a:bodyPr/>
        <a:lstStyle/>
        <a:p>
          <a:endParaRPr lang="fr-FR"/>
        </a:p>
      </dgm:t>
    </dgm:pt>
    <dgm:pt modelId="{2585E767-E5C9-4EA3-82A5-F16D966B2CF1}" type="sibTrans" cxnId="{FE0DFBAB-6EC7-4B4F-9F5B-C255E9666A1E}">
      <dgm:prSet/>
      <dgm:spPr/>
      <dgm:t>
        <a:bodyPr/>
        <a:lstStyle/>
        <a:p>
          <a:endParaRPr lang="fr-FR"/>
        </a:p>
      </dgm:t>
    </dgm:pt>
    <dgm:pt modelId="{19403B30-070F-463F-9767-1B2B90DED214}">
      <dgm:prSet phldrT="[Texte]"/>
      <dgm:spPr/>
      <dgm:t>
        <a:bodyPr/>
        <a:lstStyle/>
        <a:p>
          <a:r>
            <a:rPr lang="fr-FR" dirty="0" smtClean="0"/>
            <a:t>Participative/informative</a:t>
          </a:r>
        </a:p>
      </dgm:t>
    </dgm:pt>
    <dgm:pt modelId="{FEFD1FBA-66F0-49B2-8485-3C7942281AAC}" type="parTrans" cxnId="{D62EB9BF-03A6-4E9A-BC62-95B4919110B3}">
      <dgm:prSet/>
      <dgm:spPr/>
      <dgm:t>
        <a:bodyPr/>
        <a:lstStyle/>
        <a:p>
          <a:endParaRPr lang="fr-FR"/>
        </a:p>
      </dgm:t>
    </dgm:pt>
    <dgm:pt modelId="{695EE204-7A81-47F5-8967-FDD319631B06}" type="sibTrans" cxnId="{D62EB9BF-03A6-4E9A-BC62-95B4919110B3}">
      <dgm:prSet/>
      <dgm:spPr/>
      <dgm:t>
        <a:bodyPr/>
        <a:lstStyle/>
        <a:p>
          <a:endParaRPr lang="fr-FR"/>
        </a:p>
      </dgm:t>
    </dgm:pt>
    <dgm:pt modelId="{733BDF9A-011A-4449-AF58-21BAB828750B}">
      <dgm:prSet phldrT="[Texte]"/>
      <dgm:spPr/>
      <dgm:t>
        <a:bodyPr/>
        <a:lstStyle/>
        <a:p>
          <a:r>
            <a:rPr lang="fr-FR" dirty="0" smtClean="0"/>
            <a:t>Itérative</a:t>
          </a:r>
          <a:endParaRPr lang="fr-FR" dirty="0"/>
        </a:p>
      </dgm:t>
    </dgm:pt>
    <dgm:pt modelId="{E91F807D-A0D1-4EDB-AA72-98015B595CF7}" type="parTrans" cxnId="{D027141F-AC18-4D6D-9771-666755411FA3}">
      <dgm:prSet/>
      <dgm:spPr/>
      <dgm:t>
        <a:bodyPr/>
        <a:lstStyle/>
        <a:p>
          <a:endParaRPr lang="fr-FR"/>
        </a:p>
      </dgm:t>
    </dgm:pt>
    <dgm:pt modelId="{F8FCF976-17DB-47D4-B08D-9792CB2E352D}" type="sibTrans" cxnId="{D027141F-AC18-4D6D-9771-666755411FA3}">
      <dgm:prSet/>
      <dgm:spPr/>
      <dgm:t>
        <a:bodyPr/>
        <a:lstStyle/>
        <a:p>
          <a:endParaRPr lang="fr-FR"/>
        </a:p>
      </dgm:t>
    </dgm:pt>
    <dgm:pt modelId="{78327A07-5FE1-4B04-B2E6-C7D6A263F40A}">
      <dgm:prSet phldrT="[Texte]"/>
      <dgm:spPr/>
      <dgm:t>
        <a:bodyPr/>
        <a:lstStyle/>
        <a:p>
          <a:r>
            <a:rPr lang="fr-FR" dirty="0" smtClean="0"/>
            <a:t>Par prototypage</a:t>
          </a:r>
          <a:endParaRPr lang="fr-FR" dirty="0"/>
        </a:p>
      </dgm:t>
    </dgm:pt>
    <dgm:pt modelId="{8B90B4C3-709F-42D3-8A3F-5F53F3E95114}" type="parTrans" cxnId="{06CFDE55-E9BB-473A-A6CE-26A1661BAA6F}">
      <dgm:prSet/>
      <dgm:spPr/>
      <dgm:t>
        <a:bodyPr/>
        <a:lstStyle/>
        <a:p>
          <a:endParaRPr lang="fr-FR"/>
        </a:p>
      </dgm:t>
    </dgm:pt>
    <dgm:pt modelId="{5FA10A7B-047F-4634-AC2B-CCCE78274433}" type="sibTrans" cxnId="{06CFDE55-E9BB-473A-A6CE-26A1661BAA6F}">
      <dgm:prSet/>
      <dgm:spPr/>
      <dgm:t>
        <a:bodyPr/>
        <a:lstStyle/>
        <a:p>
          <a:endParaRPr lang="fr-FR"/>
        </a:p>
      </dgm:t>
    </dgm:pt>
    <dgm:pt modelId="{95EE469D-C8E5-4812-A5F2-BF3ECDF662CE}">
      <dgm:prSet phldrT="[Texte]"/>
      <dgm:spPr/>
      <dgm:t>
        <a:bodyPr/>
        <a:lstStyle/>
        <a:p>
          <a:r>
            <a:rPr lang="fr-FR" dirty="0" smtClean="0"/>
            <a:t>Intégration des utilisateurs comme partenaires de conception</a:t>
          </a:r>
        </a:p>
      </dgm:t>
    </dgm:pt>
    <dgm:pt modelId="{1D174CB9-DF3B-46F3-A05A-E6718CBE90DC}" type="parTrans" cxnId="{F819B92A-A182-43AD-BB05-ADBED17489D1}">
      <dgm:prSet/>
      <dgm:spPr/>
      <dgm:t>
        <a:bodyPr/>
        <a:lstStyle/>
        <a:p>
          <a:endParaRPr lang="fr-FR"/>
        </a:p>
      </dgm:t>
    </dgm:pt>
    <dgm:pt modelId="{FA5D767A-64A3-43F2-9C53-55458489B555}" type="sibTrans" cxnId="{F819B92A-A182-43AD-BB05-ADBED17489D1}">
      <dgm:prSet/>
      <dgm:spPr/>
      <dgm:t>
        <a:bodyPr/>
        <a:lstStyle/>
        <a:p>
          <a:endParaRPr lang="fr-FR"/>
        </a:p>
      </dgm:t>
    </dgm:pt>
    <dgm:pt modelId="{8AC71616-F30B-4AC9-9275-5C4A4D5D6A84}" type="pres">
      <dgm:prSet presAssocID="{287CF91A-87C7-4A4A-B5D9-95CEA1BA8D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EF8487A-48EE-44A0-8A59-A6F5A2CA2C3E}" type="pres">
      <dgm:prSet presAssocID="{F3C1E5B1-5B77-456B-B223-FC206E1AA35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32BA3-CFAF-4FCD-85A0-08F3724292A3}" type="pres">
      <dgm:prSet presAssocID="{2585E767-E5C9-4EA3-82A5-F16D966B2CF1}" presName="spacer" presStyleCnt="0"/>
      <dgm:spPr/>
    </dgm:pt>
    <dgm:pt modelId="{C0E45E28-35F7-4231-A254-FAF2A1303A49}" type="pres">
      <dgm:prSet presAssocID="{19403B30-070F-463F-9767-1B2B90DED2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487BA4-7CA9-44AF-AEFD-2FF469A3C2D0}" type="pres">
      <dgm:prSet presAssocID="{19403B30-070F-463F-9767-1B2B90DED2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2AB485-ADE5-4DFF-B27C-8B4A1261AB52}" type="pres">
      <dgm:prSet presAssocID="{733BDF9A-011A-4449-AF58-21BAB828750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454859-3A49-4C33-A6D1-E31652E64A8D}" type="pres">
      <dgm:prSet presAssocID="{F8FCF976-17DB-47D4-B08D-9792CB2E352D}" presName="spacer" presStyleCnt="0"/>
      <dgm:spPr/>
    </dgm:pt>
    <dgm:pt modelId="{32C7CA51-906D-4067-BD93-25E01A80D2F5}" type="pres">
      <dgm:prSet presAssocID="{78327A07-5FE1-4B04-B2E6-C7D6A263F40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58B70E5-ADA9-4BFA-B4B1-067919D06182}" type="presOf" srcId="{78327A07-5FE1-4B04-B2E6-C7D6A263F40A}" destId="{32C7CA51-906D-4067-BD93-25E01A80D2F5}" srcOrd="0" destOrd="0" presId="urn:microsoft.com/office/officeart/2005/8/layout/vList2"/>
    <dgm:cxn modelId="{FE0DFBAB-6EC7-4B4F-9F5B-C255E9666A1E}" srcId="{287CF91A-87C7-4A4A-B5D9-95CEA1BA8DD8}" destId="{F3C1E5B1-5B77-456B-B223-FC206E1AA358}" srcOrd="0" destOrd="0" parTransId="{8F393B1E-0E71-4E8F-86C3-6514405F94F2}" sibTransId="{2585E767-E5C9-4EA3-82A5-F16D966B2CF1}"/>
    <dgm:cxn modelId="{0FEA7D5A-E955-4C21-9FB2-24D94EE944EF}" type="presOf" srcId="{F3C1E5B1-5B77-456B-B223-FC206E1AA358}" destId="{3EF8487A-48EE-44A0-8A59-A6F5A2CA2C3E}" srcOrd="0" destOrd="0" presId="urn:microsoft.com/office/officeart/2005/8/layout/vList2"/>
    <dgm:cxn modelId="{2607CA5A-A497-4FD2-98D5-3C22386CA31A}" type="presOf" srcId="{19403B30-070F-463F-9767-1B2B90DED214}" destId="{C0E45E28-35F7-4231-A254-FAF2A1303A49}" srcOrd="0" destOrd="0" presId="urn:microsoft.com/office/officeart/2005/8/layout/vList2"/>
    <dgm:cxn modelId="{D62EB9BF-03A6-4E9A-BC62-95B4919110B3}" srcId="{287CF91A-87C7-4A4A-B5D9-95CEA1BA8DD8}" destId="{19403B30-070F-463F-9767-1B2B90DED214}" srcOrd="1" destOrd="0" parTransId="{FEFD1FBA-66F0-49B2-8485-3C7942281AAC}" sibTransId="{695EE204-7A81-47F5-8967-FDD319631B06}"/>
    <dgm:cxn modelId="{F819B92A-A182-43AD-BB05-ADBED17489D1}" srcId="{19403B30-070F-463F-9767-1B2B90DED214}" destId="{95EE469D-C8E5-4812-A5F2-BF3ECDF662CE}" srcOrd="0" destOrd="0" parTransId="{1D174CB9-DF3B-46F3-A05A-E6718CBE90DC}" sibTransId="{FA5D767A-64A3-43F2-9C53-55458489B555}"/>
    <dgm:cxn modelId="{294DD5AE-75CE-4C7A-BE90-23FEF8D04558}" type="presOf" srcId="{733BDF9A-011A-4449-AF58-21BAB828750B}" destId="{B22AB485-ADE5-4DFF-B27C-8B4A1261AB52}" srcOrd="0" destOrd="0" presId="urn:microsoft.com/office/officeart/2005/8/layout/vList2"/>
    <dgm:cxn modelId="{D027141F-AC18-4D6D-9771-666755411FA3}" srcId="{287CF91A-87C7-4A4A-B5D9-95CEA1BA8DD8}" destId="{733BDF9A-011A-4449-AF58-21BAB828750B}" srcOrd="2" destOrd="0" parTransId="{E91F807D-A0D1-4EDB-AA72-98015B595CF7}" sibTransId="{F8FCF976-17DB-47D4-B08D-9792CB2E352D}"/>
    <dgm:cxn modelId="{EBA937E5-ACC9-4A1E-82AB-FE12E8F1E6B9}" type="presOf" srcId="{95EE469D-C8E5-4812-A5F2-BF3ECDF662CE}" destId="{08487BA4-7CA9-44AF-AEFD-2FF469A3C2D0}" srcOrd="0" destOrd="0" presId="urn:microsoft.com/office/officeart/2005/8/layout/vList2"/>
    <dgm:cxn modelId="{06CFDE55-E9BB-473A-A6CE-26A1661BAA6F}" srcId="{287CF91A-87C7-4A4A-B5D9-95CEA1BA8DD8}" destId="{78327A07-5FE1-4B04-B2E6-C7D6A263F40A}" srcOrd="3" destOrd="0" parTransId="{8B90B4C3-709F-42D3-8A3F-5F53F3E95114}" sibTransId="{5FA10A7B-047F-4634-AC2B-CCCE78274433}"/>
    <dgm:cxn modelId="{4DE3CDF0-E356-44FD-BFF2-CAD81321FBD9}" type="presOf" srcId="{287CF91A-87C7-4A4A-B5D9-95CEA1BA8DD8}" destId="{8AC71616-F30B-4AC9-9275-5C4A4D5D6A84}" srcOrd="0" destOrd="0" presId="urn:microsoft.com/office/officeart/2005/8/layout/vList2"/>
    <dgm:cxn modelId="{C2FF0B62-F844-4757-921F-F0A03579AD84}" type="presParOf" srcId="{8AC71616-F30B-4AC9-9275-5C4A4D5D6A84}" destId="{3EF8487A-48EE-44A0-8A59-A6F5A2CA2C3E}" srcOrd="0" destOrd="0" presId="urn:microsoft.com/office/officeart/2005/8/layout/vList2"/>
    <dgm:cxn modelId="{42A0CDA7-EBE4-40BD-8984-31C786E8230F}" type="presParOf" srcId="{8AC71616-F30B-4AC9-9275-5C4A4D5D6A84}" destId="{BC832BA3-CFAF-4FCD-85A0-08F3724292A3}" srcOrd="1" destOrd="0" presId="urn:microsoft.com/office/officeart/2005/8/layout/vList2"/>
    <dgm:cxn modelId="{13091ABA-CAD5-4890-A11A-1A8E8AC3FDC7}" type="presParOf" srcId="{8AC71616-F30B-4AC9-9275-5C4A4D5D6A84}" destId="{C0E45E28-35F7-4231-A254-FAF2A1303A49}" srcOrd="2" destOrd="0" presId="urn:microsoft.com/office/officeart/2005/8/layout/vList2"/>
    <dgm:cxn modelId="{EBBC1731-EAE8-4E64-8364-AEE6CF1FF7FA}" type="presParOf" srcId="{8AC71616-F30B-4AC9-9275-5C4A4D5D6A84}" destId="{08487BA4-7CA9-44AF-AEFD-2FF469A3C2D0}" srcOrd="3" destOrd="0" presId="urn:microsoft.com/office/officeart/2005/8/layout/vList2"/>
    <dgm:cxn modelId="{39F1A19D-8839-45B1-8C14-BB906F079B60}" type="presParOf" srcId="{8AC71616-F30B-4AC9-9275-5C4A4D5D6A84}" destId="{B22AB485-ADE5-4DFF-B27C-8B4A1261AB52}" srcOrd="4" destOrd="0" presId="urn:microsoft.com/office/officeart/2005/8/layout/vList2"/>
    <dgm:cxn modelId="{A4DCAAFA-1759-4E98-9967-F7088C402AFA}" type="presParOf" srcId="{8AC71616-F30B-4AC9-9275-5C4A4D5D6A84}" destId="{F2454859-3A49-4C33-A6D1-E31652E64A8D}" srcOrd="5" destOrd="0" presId="urn:microsoft.com/office/officeart/2005/8/layout/vList2"/>
    <dgm:cxn modelId="{F4A91C93-2D0E-4FD7-B32B-E46DC0020035}" type="presParOf" srcId="{8AC71616-F30B-4AC9-9275-5C4A4D5D6A84}" destId="{32C7CA51-906D-4067-BD93-25E01A80D2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87CF91A-87C7-4A4A-B5D9-95CEA1BA8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3C1E5B1-5B77-456B-B223-FC206E1AA358}">
      <dgm:prSet phldrT="[Texte]"/>
      <dgm:spPr/>
      <dgm:t>
        <a:bodyPr/>
        <a:lstStyle/>
        <a:p>
          <a:r>
            <a:rPr lang="fr-FR" dirty="0" smtClean="0"/>
            <a:t>Centrée utilisateur</a:t>
          </a:r>
          <a:endParaRPr lang="fr-FR" dirty="0"/>
        </a:p>
      </dgm:t>
    </dgm:pt>
    <dgm:pt modelId="{8F393B1E-0E71-4E8F-86C3-6514405F94F2}" type="parTrans" cxnId="{FE0DFBAB-6EC7-4B4F-9F5B-C255E9666A1E}">
      <dgm:prSet/>
      <dgm:spPr/>
      <dgm:t>
        <a:bodyPr/>
        <a:lstStyle/>
        <a:p>
          <a:endParaRPr lang="fr-FR"/>
        </a:p>
      </dgm:t>
    </dgm:pt>
    <dgm:pt modelId="{2585E767-E5C9-4EA3-82A5-F16D966B2CF1}" type="sibTrans" cxnId="{FE0DFBAB-6EC7-4B4F-9F5B-C255E9666A1E}">
      <dgm:prSet/>
      <dgm:spPr/>
      <dgm:t>
        <a:bodyPr/>
        <a:lstStyle/>
        <a:p>
          <a:endParaRPr lang="fr-FR"/>
        </a:p>
      </dgm:t>
    </dgm:pt>
    <dgm:pt modelId="{19403B30-070F-463F-9767-1B2B90DED214}">
      <dgm:prSet phldrT="[Texte]"/>
      <dgm:spPr/>
      <dgm:t>
        <a:bodyPr/>
        <a:lstStyle/>
        <a:p>
          <a:r>
            <a:rPr lang="fr-FR" dirty="0" smtClean="0"/>
            <a:t>Participative/informative</a:t>
          </a:r>
        </a:p>
      </dgm:t>
    </dgm:pt>
    <dgm:pt modelId="{FEFD1FBA-66F0-49B2-8485-3C7942281AAC}" type="parTrans" cxnId="{D62EB9BF-03A6-4E9A-BC62-95B4919110B3}">
      <dgm:prSet/>
      <dgm:spPr/>
      <dgm:t>
        <a:bodyPr/>
        <a:lstStyle/>
        <a:p>
          <a:endParaRPr lang="fr-FR"/>
        </a:p>
      </dgm:t>
    </dgm:pt>
    <dgm:pt modelId="{695EE204-7A81-47F5-8967-FDD319631B06}" type="sibTrans" cxnId="{D62EB9BF-03A6-4E9A-BC62-95B4919110B3}">
      <dgm:prSet/>
      <dgm:spPr/>
      <dgm:t>
        <a:bodyPr/>
        <a:lstStyle/>
        <a:p>
          <a:endParaRPr lang="fr-FR"/>
        </a:p>
      </dgm:t>
    </dgm:pt>
    <dgm:pt modelId="{733BDF9A-011A-4449-AF58-21BAB828750B}">
      <dgm:prSet phldrT="[Texte]"/>
      <dgm:spPr/>
      <dgm:t>
        <a:bodyPr/>
        <a:lstStyle/>
        <a:p>
          <a:r>
            <a:rPr lang="fr-FR" dirty="0" smtClean="0"/>
            <a:t>Itérative</a:t>
          </a:r>
          <a:endParaRPr lang="fr-FR" dirty="0"/>
        </a:p>
      </dgm:t>
    </dgm:pt>
    <dgm:pt modelId="{E91F807D-A0D1-4EDB-AA72-98015B595CF7}" type="parTrans" cxnId="{D027141F-AC18-4D6D-9771-666755411FA3}">
      <dgm:prSet/>
      <dgm:spPr/>
      <dgm:t>
        <a:bodyPr/>
        <a:lstStyle/>
        <a:p>
          <a:endParaRPr lang="fr-FR"/>
        </a:p>
      </dgm:t>
    </dgm:pt>
    <dgm:pt modelId="{F8FCF976-17DB-47D4-B08D-9792CB2E352D}" type="sibTrans" cxnId="{D027141F-AC18-4D6D-9771-666755411FA3}">
      <dgm:prSet/>
      <dgm:spPr/>
      <dgm:t>
        <a:bodyPr/>
        <a:lstStyle/>
        <a:p>
          <a:endParaRPr lang="fr-FR"/>
        </a:p>
      </dgm:t>
    </dgm:pt>
    <dgm:pt modelId="{78327A07-5FE1-4B04-B2E6-C7D6A263F40A}">
      <dgm:prSet phldrT="[Texte]"/>
      <dgm:spPr/>
      <dgm:t>
        <a:bodyPr/>
        <a:lstStyle/>
        <a:p>
          <a:r>
            <a:rPr lang="fr-FR" dirty="0" smtClean="0"/>
            <a:t>Par prototypage</a:t>
          </a:r>
          <a:endParaRPr lang="fr-FR" dirty="0"/>
        </a:p>
      </dgm:t>
    </dgm:pt>
    <dgm:pt modelId="{8B90B4C3-709F-42D3-8A3F-5F53F3E95114}" type="parTrans" cxnId="{06CFDE55-E9BB-473A-A6CE-26A1661BAA6F}">
      <dgm:prSet/>
      <dgm:spPr/>
      <dgm:t>
        <a:bodyPr/>
        <a:lstStyle/>
        <a:p>
          <a:endParaRPr lang="fr-FR"/>
        </a:p>
      </dgm:t>
    </dgm:pt>
    <dgm:pt modelId="{5FA10A7B-047F-4634-AC2B-CCCE78274433}" type="sibTrans" cxnId="{06CFDE55-E9BB-473A-A6CE-26A1661BAA6F}">
      <dgm:prSet/>
      <dgm:spPr/>
      <dgm:t>
        <a:bodyPr/>
        <a:lstStyle/>
        <a:p>
          <a:endParaRPr lang="fr-FR"/>
        </a:p>
      </dgm:t>
    </dgm:pt>
    <dgm:pt modelId="{4A72794A-6818-433B-83F0-581278BEE713}">
      <dgm:prSet phldrT="[Texte]"/>
      <dgm:spPr/>
      <dgm:t>
        <a:bodyPr/>
        <a:lstStyle/>
        <a:p>
          <a:r>
            <a:rPr lang="fr-FR" dirty="0" smtClean="0"/>
            <a:t>Succession de phases faisant intervenir les concepteurs et les utilisateurs</a:t>
          </a:r>
          <a:endParaRPr lang="fr-FR" dirty="0"/>
        </a:p>
      </dgm:t>
    </dgm:pt>
    <dgm:pt modelId="{63F6F219-E4F4-49F2-BC31-A917B79BFC2C}" type="parTrans" cxnId="{8871E056-D394-4D6C-B60F-E77D9367953F}">
      <dgm:prSet/>
      <dgm:spPr/>
      <dgm:t>
        <a:bodyPr/>
        <a:lstStyle/>
        <a:p>
          <a:endParaRPr lang="fr-FR"/>
        </a:p>
      </dgm:t>
    </dgm:pt>
    <dgm:pt modelId="{2091B675-2594-486A-BD71-FAC6F1CD2D2F}" type="sibTrans" cxnId="{8871E056-D394-4D6C-B60F-E77D9367953F}">
      <dgm:prSet/>
      <dgm:spPr/>
      <dgm:t>
        <a:bodyPr/>
        <a:lstStyle/>
        <a:p>
          <a:endParaRPr lang="fr-FR"/>
        </a:p>
      </dgm:t>
    </dgm:pt>
    <dgm:pt modelId="{8AC71616-F30B-4AC9-9275-5C4A4D5D6A84}" type="pres">
      <dgm:prSet presAssocID="{287CF91A-87C7-4A4A-B5D9-95CEA1BA8D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EF8487A-48EE-44A0-8A59-A6F5A2CA2C3E}" type="pres">
      <dgm:prSet presAssocID="{F3C1E5B1-5B77-456B-B223-FC206E1AA35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9CF3B8-BDD2-462A-AA21-0A68ED861612}" type="pres">
      <dgm:prSet presAssocID="{2585E767-E5C9-4EA3-82A5-F16D966B2CF1}" presName="spacer" presStyleCnt="0"/>
      <dgm:spPr/>
    </dgm:pt>
    <dgm:pt modelId="{C0E45E28-35F7-4231-A254-FAF2A1303A49}" type="pres">
      <dgm:prSet presAssocID="{19403B30-070F-463F-9767-1B2B90DED2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177AE9-A8EA-4495-9A6B-AAE763E789CE}" type="pres">
      <dgm:prSet presAssocID="{695EE204-7A81-47F5-8967-FDD319631B06}" presName="spacer" presStyleCnt="0"/>
      <dgm:spPr/>
    </dgm:pt>
    <dgm:pt modelId="{B22AB485-ADE5-4DFF-B27C-8B4A1261AB52}" type="pres">
      <dgm:prSet presAssocID="{733BDF9A-011A-4449-AF58-21BAB828750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11D184-438F-4991-99AE-08A6212BFE47}" type="pres">
      <dgm:prSet presAssocID="{733BDF9A-011A-4449-AF58-21BAB828750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2C7CA51-906D-4067-BD93-25E01A80D2F5}" type="pres">
      <dgm:prSet presAssocID="{78327A07-5FE1-4B04-B2E6-C7D6A263F40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5AAF7F-97B8-48FC-A4D6-87F34B173DC7}" type="presOf" srcId="{733BDF9A-011A-4449-AF58-21BAB828750B}" destId="{B22AB485-ADE5-4DFF-B27C-8B4A1261AB52}" srcOrd="0" destOrd="0" presId="urn:microsoft.com/office/officeart/2005/8/layout/vList2"/>
    <dgm:cxn modelId="{BBFC67B4-7673-454B-92BA-E2F6D37C5C45}" type="presOf" srcId="{78327A07-5FE1-4B04-B2E6-C7D6A263F40A}" destId="{32C7CA51-906D-4067-BD93-25E01A80D2F5}" srcOrd="0" destOrd="0" presId="urn:microsoft.com/office/officeart/2005/8/layout/vList2"/>
    <dgm:cxn modelId="{F903980F-82A5-4680-979F-A3C3C226D9D2}" type="presOf" srcId="{287CF91A-87C7-4A4A-B5D9-95CEA1BA8DD8}" destId="{8AC71616-F30B-4AC9-9275-5C4A4D5D6A84}" srcOrd="0" destOrd="0" presId="urn:microsoft.com/office/officeart/2005/8/layout/vList2"/>
    <dgm:cxn modelId="{FE0DFBAB-6EC7-4B4F-9F5B-C255E9666A1E}" srcId="{287CF91A-87C7-4A4A-B5D9-95CEA1BA8DD8}" destId="{F3C1E5B1-5B77-456B-B223-FC206E1AA358}" srcOrd="0" destOrd="0" parTransId="{8F393B1E-0E71-4E8F-86C3-6514405F94F2}" sibTransId="{2585E767-E5C9-4EA3-82A5-F16D966B2CF1}"/>
    <dgm:cxn modelId="{D62EB9BF-03A6-4E9A-BC62-95B4919110B3}" srcId="{287CF91A-87C7-4A4A-B5D9-95CEA1BA8DD8}" destId="{19403B30-070F-463F-9767-1B2B90DED214}" srcOrd="1" destOrd="0" parTransId="{FEFD1FBA-66F0-49B2-8485-3C7942281AAC}" sibTransId="{695EE204-7A81-47F5-8967-FDD319631B06}"/>
    <dgm:cxn modelId="{0383E363-1571-486A-B1CB-CD5775582F4F}" type="presOf" srcId="{F3C1E5B1-5B77-456B-B223-FC206E1AA358}" destId="{3EF8487A-48EE-44A0-8A59-A6F5A2CA2C3E}" srcOrd="0" destOrd="0" presId="urn:microsoft.com/office/officeart/2005/8/layout/vList2"/>
    <dgm:cxn modelId="{4E59536A-4DF8-48F6-860D-26724B7BB647}" type="presOf" srcId="{4A72794A-6818-433B-83F0-581278BEE713}" destId="{2311D184-438F-4991-99AE-08A6212BFE47}" srcOrd="0" destOrd="0" presId="urn:microsoft.com/office/officeart/2005/8/layout/vList2"/>
    <dgm:cxn modelId="{D027141F-AC18-4D6D-9771-666755411FA3}" srcId="{287CF91A-87C7-4A4A-B5D9-95CEA1BA8DD8}" destId="{733BDF9A-011A-4449-AF58-21BAB828750B}" srcOrd="2" destOrd="0" parTransId="{E91F807D-A0D1-4EDB-AA72-98015B595CF7}" sibTransId="{F8FCF976-17DB-47D4-B08D-9792CB2E352D}"/>
    <dgm:cxn modelId="{06CFDE55-E9BB-473A-A6CE-26A1661BAA6F}" srcId="{287CF91A-87C7-4A4A-B5D9-95CEA1BA8DD8}" destId="{78327A07-5FE1-4B04-B2E6-C7D6A263F40A}" srcOrd="3" destOrd="0" parTransId="{8B90B4C3-709F-42D3-8A3F-5F53F3E95114}" sibTransId="{5FA10A7B-047F-4634-AC2B-CCCE78274433}"/>
    <dgm:cxn modelId="{8871E056-D394-4D6C-B60F-E77D9367953F}" srcId="{733BDF9A-011A-4449-AF58-21BAB828750B}" destId="{4A72794A-6818-433B-83F0-581278BEE713}" srcOrd="0" destOrd="0" parTransId="{63F6F219-E4F4-49F2-BC31-A917B79BFC2C}" sibTransId="{2091B675-2594-486A-BD71-FAC6F1CD2D2F}"/>
    <dgm:cxn modelId="{69BE0F98-A8E7-4AA2-9BDF-EBC73C66D353}" type="presOf" srcId="{19403B30-070F-463F-9767-1B2B90DED214}" destId="{C0E45E28-35F7-4231-A254-FAF2A1303A49}" srcOrd="0" destOrd="0" presId="urn:microsoft.com/office/officeart/2005/8/layout/vList2"/>
    <dgm:cxn modelId="{BBDE93E9-6ED8-4129-A889-0B86B4E207B8}" type="presParOf" srcId="{8AC71616-F30B-4AC9-9275-5C4A4D5D6A84}" destId="{3EF8487A-48EE-44A0-8A59-A6F5A2CA2C3E}" srcOrd="0" destOrd="0" presId="urn:microsoft.com/office/officeart/2005/8/layout/vList2"/>
    <dgm:cxn modelId="{FC696FF3-DB80-46D0-AE75-6C9E832E122F}" type="presParOf" srcId="{8AC71616-F30B-4AC9-9275-5C4A4D5D6A84}" destId="{4E9CF3B8-BDD2-462A-AA21-0A68ED861612}" srcOrd="1" destOrd="0" presId="urn:microsoft.com/office/officeart/2005/8/layout/vList2"/>
    <dgm:cxn modelId="{997DFCE2-C19C-4787-A0AF-ECF65ECB886E}" type="presParOf" srcId="{8AC71616-F30B-4AC9-9275-5C4A4D5D6A84}" destId="{C0E45E28-35F7-4231-A254-FAF2A1303A49}" srcOrd="2" destOrd="0" presId="urn:microsoft.com/office/officeart/2005/8/layout/vList2"/>
    <dgm:cxn modelId="{BBE31B15-32AF-4644-B40C-08AD8B0B2BB5}" type="presParOf" srcId="{8AC71616-F30B-4AC9-9275-5C4A4D5D6A84}" destId="{06177AE9-A8EA-4495-9A6B-AAE763E789CE}" srcOrd="3" destOrd="0" presId="urn:microsoft.com/office/officeart/2005/8/layout/vList2"/>
    <dgm:cxn modelId="{B7B6EFEB-C308-4561-B700-6D196AAE042B}" type="presParOf" srcId="{8AC71616-F30B-4AC9-9275-5C4A4D5D6A84}" destId="{B22AB485-ADE5-4DFF-B27C-8B4A1261AB52}" srcOrd="4" destOrd="0" presId="urn:microsoft.com/office/officeart/2005/8/layout/vList2"/>
    <dgm:cxn modelId="{1971DD12-FB48-4CAE-A609-B76E6D81D40C}" type="presParOf" srcId="{8AC71616-F30B-4AC9-9275-5C4A4D5D6A84}" destId="{2311D184-438F-4991-99AE-08A6212BFE47}" srcOrd="5" destOrd="0" presId="urn:microsoft.com/office/officeart/2005/8/layout/vList2"/>
    <dgm:cxn modelId="{03A83987-41F4-4AF0-92CF-FB6EB010AFDC}" type="presParOf" srcId="{8AC71616-F30B-4AC9-9275-5C4A4D5D6A84}" destId="{32C7CA51-906D-4067-BD93-25E01A80D2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87CF91A-87C7-4A4A-B5D9-95CEA1BA8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3C1E5B1-5B77-456B-B223-FC206E1AA358}">
      <dgm:prSet phldrT="[Texte]"/>
      <dgm:spPr/>
      <dgm:t>
        <a:bodyPr/>
        <a:lstStyle/>
        <a:p>
          <a:r>
            <a:rPr lang="fr-FR" dirty="0" smtClean="0"/>
            <a:t>Centrée utilisateur</a:t>
          </a:r>
          <a:endParaRPr lang="fr-FR" dirty="0"/>
        </a:p>
      </dgm:t>
    </dgm:pt>
    <dgm:pt modelId="{8F393B1E-0E71-4E8F-86C3-6514405F94F2}" type="parTrans" cxnId="{FE0DFBAB-6EC7-4B4F-9F5B-C255E9666A1E}">
      <dgm:prSet/>
      <dgm:spPr/>
      <dgm:t>
        <a:bodyPr/>
        <a:lstStyle/>
        <a:p>
          <a:endParaRPr lang="fr-FR"/>
        </a:p>
      </dgm:t>
    </dgm:pt>
    <dgm:pt modelId="{2585E767-E5C9-4EA3-82A5-F16D966B2CF1}" type="sibTrans" cxnId="{FE0DFBAB-6EC7-4B4F-9F5B-C255E9666A1E}">
      <dgm:prSet/>
      <dgm:spPr/>
      <dgm:t>
        <a:bodyPr/>
        <a:lstStyle/>
        <a:p>
          <a:endParaRPr lang="fr-FR"/>
        </a:p>
      </dgm:t>
    </dgm:pt>
    <dgm:pt modelId="{19403B30-070F-463F-9767-1B2B90DED214}">
      <dgm:prSet phldrT="[Texte]"/>
      <dgm:spPr/>
      <dgm:t>
        <a:bodyPr/>
        <a:lstStyle/>
        <a:p>
          <a:r>
            <a:rPr lang="fr-FR" dirty="0" smtClean="0"/>
            <a:t>Participative/informative</a:t>
          </a:r>
        </a:p>
      </dgm:t>
    </dgm:pt>
    <dgm:pt modelId="{FEFD1FBA-66F0-49B2-8485-3C7942281AAC}" type="parTrans" cxnId="{D62EB9BF-03A6-4E9A-BC62-95B4919110B3}">
      <dgm:prSet/>
      <dgm:spPr/>
      <dgm:t>
        <a:bodyPr/>
        <a:lstStyle/>
        <a:p>
          <a:endParaRPr lang="fr-FR"/>
        </a:p>
      </dgm:t>
    </dgm:pt>
    <dgm:pt modelId="{695EE204-7A81-47F5-8967-FDD319631B06}" type="sibTrans" cxnId="{D62EB9BF-03A6-4E9A-BC62-95B4919110B3}">
      <dgm:prSet/>
      <dgm:spPr/>
      <dgm:t>
        <a:bodyPr/>
        <a:lstStyle/>
        <a:p>
          <a:endParaRPr lang="fr-FR"/>
        </a:p>
      </dgm:t>
    </dgm:pt>
    <dgm:pt modelId="{733BDF9A-011A-4449-AF58-21BAB828750B}">
      <dgm:prSet phldrT="[Texte]"/>
      <dgm:spPr/>
      <dgm:t>
        <a:bodyPr/>
        <a:lstStyle/>
        <a:p>
          <a:r>
            <a:rPr lang="fr-FR" dirty="0" smtClean="0"/>
            <a:t>Itérative</a:t>
          </a:r>
          <a:endParaRPr lang="fr-FR" dirty="0"/>
        </a:p>
      </dgm:t>
    </dgm:pt>
    <dgm:pt modelId="{E91F807D-A0D1-4EDB-AA72-98015B595CF7}" type="parTrans" cxnId="{D027141F-AC18-4D6D-9771-666755411FA3}">
      <dgm:prSet/>
      <dgm:spPr/>
      <dgm:t>
        <a:bodyPr/>
        <a:lstStyle/>
        <a:p>
          <a:endParaRPr lang="fr-FR"/>
        </a:p>
      </dgm:t>
    </dgm:pt>
    <dgm:pt modelId="{F8FCF976-17DB-47D4-B08D-9792CB2E352D}" type="sibTrans" cxnId="{D027141F-AC18-4D6D-9771-666755411FA3}">
      <dgm:prSet/>
      <dgm:spPr/>
      <dgm:t>
        <a:bodyPr/>
        <a:lstStyle/>
        <a:p>
          <a:endParaRPr lang="fr-FR"/>
        </a:p>
      </dgm:t>
    </dgm:pt>
    <dgm:pt modelId="{78327A07-5FE1-4B04-B2E6-C7D6A263F40A}">
      <dgm:prSet phldrT="[Texte]"/>
      <dgm:spPr/>
      <dgm:t>
        <a:bodyPr/>
        <a:lstStyle/>
        <a:p>
          <a:r>
            <a:rPr lang="fr-FR" dirty="0" smtClean="0"/>
            <a:t>Par prototypage</a:t>
          </a:r>
          <a:endParaRPr lang="fr-FR" dirty="0"/>
        </a:p>
      </dgm:t>
    </dgm:pt>
    <dgm:pt modelId="{8B90B4C3-709F-42D3-8A3F-5F53F3E95114}" type="parTrans" cxnId="{06CFDE55-E9BB-473A-A6CE-26A1661BAA6F}">
      <dgm:prSet/>
      <dgm:spPr/>
      <dgm:t>
        <a:bodyPr/>
        <a:lstStyle/>
        <a:p>
          <a:endParaRPr lang="fr-FR"/>
        </a:p>
      </dgm:t>
    </dgm:pt>
    <dgm:pt modelId="{5FA10A7B-047F-4634-AC2B-CCCE78274433}" type="sibTrans" cxnId="{06CFDE55-E9BB-473A-A6CE-26A1661BAA6F}">
      <dgm:prSet/>
      <dgm:spPr/>
      <dgm:t>
        <a:bodyPr/>
        <a:lstStyle/>
        <a:p>
          <a:endParaRPr lang="fr-FR"/>
        </a:p>
      </dgm:t>
    </dgm:pt>
    <dgm:pt modelId="{9653C201-9A7A-4FE7-9D1E-A4F9F2EB20E0}">
      <dgm:prSet phldrT="[Texte]"/>
      <dgm:spPr/>
      <dgm:t>
        <a:bodyPr/>
        <a:lstStyle/>
        <a:p>
          <a:r>
            <a:rPr lang="fr-FR" dirty="0" smtClean="0"/>
            <a:t>Réalisation d’un prototype (informel ou non) qui sera évalué par les utilisateurs avant la réalisation du produit</a:t>
          </a:r>
          <a:endParaRPr lang="fr-FR" dirty="0"/>
        </a:p>
      </dgm:t>
    </dgm:pt>
    <dgm:pt modelId="{9D82593F-D2D1-430D-8B3C-FBA58C641911}" type="parTrans" cxnId="{22F2701D-6C02-43FB-AD7E-C96D229175C7}">
      <dgm:prSet/>
      <dgm:spPr/>
      <dgm:t>
        <a:bodyPr/>
        <a:lstStyle/>
        <a:p>
          <a:endParaRPr lang="fr-FR"/>
        </a:p>
      </dgm:t>
    </dgm:pt>
    <dgm:pt modelId="{E0D2D8E1-9880-4CD4-9D1E-DC130B41CE9E}" type="sibTrans" cxnId="{22F2701D-6C02-43FB-AD7E-C96D229175C7}">
      <dgm:prSet/>
      <dgm:spPr/>
      <dgm:t>
        <a:bodyPr/>
        <a:lstStyle/>
        <a:p>
          <a:endParaRPr lang="fr-FR"/>
        </a:p>
      </dgm:t>
    </dgm:pt>
    <dgm:pt modelId="{8AC71616-F30B-4AC9-9275-5C4A4D5D6A84}" type="pres">
      <dgm:prSet presAssocID="{287CF91A-87C7-4A4A-B5D9-95CEA1BA8D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EF8487A-48EE-44A0-8A59-A6F5A2CA2C3E}" type="pres">
      <dgm:prSet presAssocID="{F3C1E5B1-5B77-456B-B223-FC206E1AA35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F84B647-F959-4B7D-8CDF-BD021AEB3D0B}" type="pres">
      <dgm:prSet presAssocID="{2585E767-E5C9-4EA3-82A5-F16D966B2CF1}" presName="spacer" presStyleCnt="0"/>
      <dgm:spPr/>
    </dgm:pt>
    <dgm:pt modelId="{C0E45E28-35F7-4231-A254-FAF2A1303A49}" type="pres">
      <dgm:prSet presAssocID="{19403B30-070F-463F-9767-1B2B90DED2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177AE9-A8EA-4495-9A6B-AAE763E789CE}" type="pres">
      <dgm:prSet presAssocID="{695EE204-7A81-47F5-8967-FDD319631B06}" presName="spacer" presStyleCnt="0"/>
      <dgm:spPr/>
    </dgm:pt>
    <dgm:pt modelId="{B22AB485-ADE5-4DFF-B27C-8B4A1261AB52}" type="pres">
      <dgm:prSet presAssocID="{733BDF9A-011A-4449-AF58-21BAB828750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454859-3A49-4C33-A6D1-E31652E64A8D}" type="pres">
      <dgm:prSet presAssocID="{F8FCF976-17DB-47D4-B08D-9792CB2E352D}" presName="spacer" presStyleCnt="0"/>
      <dgm:spPr/>
    </dgm:pt>
    <dgm:pt modelId="{32C7CA51-906D-4067-BD93-25E01A80D2F5}" type="pres">
      <dgm:prSet presAssocID="{78327A07-5FE1-4B04-B2E6-C7D6A263F40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55041-CF5A-4599-B414-EE8FB4425908}" type="pres">
      <dgm:prSet presAssocID="{78327A07-5FE1-4B04-B2E6-C7D6A263F40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9EFC6C-1DA3-42A2-8ACB-10E4E8FED0BC}" type="presOf" srcId="{78327A07-5FE1-4B04-B2E6-C7D6A263F40A}" destId="{32C7CA51-906D-4067-BD93-25E01A80D2F5}" srcOrd="0" destOrd="0" presId="urn:microsoft.com/office/officeart/2005/8/layout/vList2"/>
    <dgm:cxn modelId="{141B4773-60E7-4149-8ED8-439EDFAD5028}" type="presOf" srcId="{9653C201-9A7A-4FE7-9D1E-A4F9F2EB20E0}" destId="{95A55041-CF5A-4599-B414-EE8FB4425908}" srcOrd="0" destOrd="0" presId="urn:microsoft.com/office/officeart/2005/8/layout/vList2"/>
    <dgm:cxn modelId="{FE0DFBAB-6EC7-4B4F-9F5B-C255E9666A1E}" srcId="{287CF91A-87C7-4A4A-B5D9-95CEA1BA8DD8}" destId="{F3C1E5B1-5B77-456B-B223-FC206E1AA358}" srcOrd="0" destOrd="0" parTransId="{8F393B1E-0E71-4E8F-86C3-6514405F94F2}" sibTransId="{2585E767-E5C9-4EA3-82A5-F16D966B2CF1}"/>
    <dgm:cxn modelId="{D62EB9BF-03A6-4E9A-BC62-95B4919110B3}" srcId="{287CF91A-87C7-4A4A-B5D9-95CEA1BA8DD8}" destId="{19403B30-070F-463F-9767-1B2B90DED214}" srcOrd="1" destOrd="0" parTransId="{FEFD1FBA-66F0-49B2-8485-3C7942281AAC}" sibTransId="{695EE204-7A81-47F5-8967-FDD319631B06}"/>
    <dgm:cxn modelId="{47FFCA0A-3E79-43EB-BD45-EA4B13D5AD55}" type="presOf" srcId="{287CF91A-87C7-4A4A-B5D9-95CEA1BA8DD8}" destId="{8AC71616-F30B-4AC9-9275-5C4A4D5D6A84}" srcOrd="0" destOrd="0" presId="urn:microsoft.com/office/officeart/2005/8/layout/vList2"/>
    <dgm:cxn modelId="{444ED722-0406-409F-BFF6-306FAE35D526}" type="presOf" srcId="{19403B30-070F-463F-9767-1B2B90DED214}" destId="{C0E45E28-35F7-4231-A254-FAF2A1303A49}" srcOrd="0" destOrd="0" presId="urn:microsoft.com/office/officeart/2005/8/layout/vList2"/>
    <dgm:cxn modelId="{CCB982BB-1550-4088-9B53-D6DA4192C053}" type="presOf" srcId="{F3C1E5B1-5B77-456B-B223-FC206E1AA358}" destId="{3EF8487A-48EE-44A0-8A59-A6F5A2CA2C3E}" srcOrd="0" destOrd="0" presId="urn:microsoft.com/office/officeart/2005/8/layout/vList2"/>
    <dgm:cxn modelId="{22F2701D-6C02-43FB-AD7E-C96D229175C7}" srcId="{78327A07-5FE1-4B04-B2E6-C7D6A263F40A}" destId="{9653C201-9A7A-4FE7-9D1E-A4F9F2EB20E0}" srcOrd="0" destOrd="0" parTransId="{9D82593F-D2D1-430D-8B3C-FBA58C641911}" sibTransId="{E0D2D8E1-9880-4CD4-9D1E-DC130B41CE9E}"/>
    <dgm:cxn modelId="{D027141F-AC18-4D6D-9771-666755411FA3}" srcId="{287CF91A-87C7-4A4A-B5D9-95CEA1BA8DD8}" destId="{733BDF9A-011A-4449-AF58-21BAB828750B}" srcOrd="2" destOrd="0" parTransId="{E91F807D-A0D1-4EDB-AA72-98015B595CF7}" sibTransId="{F8FCF976-17DB-47D4-B08D-9792CB2E352D}"/>
    <dgm:cxn modelId="{06CFDE55-E9BB-473A-A6CE-26A1661BAA6F}" srcId="{287CF91A-87C7-4A4A-B5D9-95CEA1BA8DD8}" destId="{78327A07-5FE1-4B04-B2E6-C7D6A263F40A}" srcOrd="3" destOrd="0" parTransId="{8B90B4C3-709F-42D3-8A3F-5F53F3E95114}" sibTransId="{5FA10A7B-047F-4634-AC2B-CCCE78274433}"/>
    <dgm:cxn modelId="{3E82245A-E61A-411D-BE9B-CB926FAF2085}" type="presOf" srcId="{733BDF9A-011A-4449-AF58-21BAB828750B}" destId="{B22AB485-ADE5-4DFF-B27C-8B4A1261AB52}" srcOrd="0" destOrd="0" presId="urn:microsoft.com/office/officeart/2005/8/layout/vList2"/>
    <dgm:cxn modelId="{2F70C32D-3CD0-4745-98F5-33F3C3F362CA}" type="presParOf" srcId="{8AC71616-F30B-4AC9-9275-5C4A4D5D6A84}" destId="{3EF8487A-48EE-44A0-8A59-A6F5A2CA2C3E}" srcOrd="0" destOrd="0" presId="urn:microsoft.com/office/officeart/2005/8/layout/vList2"/>
    <dgm:cxn modelId="{6E07F2C0-FF05-4CD4-87E2-A694F7A48FE6}" type="presParOf" srcId="{8AC71616-F30B-4AC9-9275-5C4A4D5D6A84}" destId="{7F84B647-F959-4B7D-8CDF-BD021AEB3D0B}" srcOrd="1" destOrd="0" presId="urn:microsoft.com/office/officeart/2005/8/layout/vList2"/>
    <dgm:cxn modelId="{5DAC0AA0-53CB-43FD-9AE7-6D62C6A6D7A4}" type="presParOf" srcId="{8AC71616-F30B-4AC9-9275-5C4A4D5D6A84}" destId="{C0E45E28-35F7-4231-A254-FAF2A1303A49}" srcOrd="2" destOrd="0" presId="urn:microsoft.com/office/officeart/2005/8/layout/vList2"/>
    <dgm:cxn modelId="{0E92BB46-A353-47C0-84AE-98515707D937}" type="presParOf" srcId="{8AC71616-F30B-4AC9-9275-5C4A4D5D6A84}" destId="{06177AE9-A8EA-4495-9A6B-AAE763E789CE}" srcOrd="3" destOrd="0" presId="urn:microsoft.com/office/officeart/2005/8/layout/vList2"/>
    <dgm:cxn modelId="{5E753756-3980-4752-B912-EBBC4B8989A7}" type="presParOf" srcId="{8AC71616-F30B-4AC9-9275-5C4A4D5D6A84}" destId="{B22AB485-ADE5-4DFF-B27C-8B4A1261AB52}" srcOrd="4" destOrd="0" presId="urn:microsoft.com/office/officeart/2005/8/layout/vList2"/>
    <dgm:cxn modelId="{4BB729F3-0DF5-4244-9773-B206E437C7B3}" type="presParOf" srcId="{8AC71616-F30B-4AC9-9275-5C4A4D5D6A84}" destId="{F2454859-3A49-4C33-A6D1-E31652E64A8D}" srcOrd="5" destOrd="0" presId="urn:microsoft.com/office/officeart/2005/8/layout/vList2"/>
    <dgm:cxn modelId="{C8C437A2-686B-428B-A8E8-4D0718BE6247}" type="presParOf" srcId="{8AC71616-F30B-4AC9-9275-5C4A4D5D6A84}" destId="{32C7CA51-906D-4067-BD93-25E01A80D2F5}" srcOrd="6" destOrd="0" presId="urn:microsoft.com/office/officeart/2005/8/layout/vList2"/>
    <dgm:cxn modelId="{FA53AF3A-8B97-42EB-A142-2BCA69EEEDCA}" type="presParOf" srcId="{8AC71616-F30B-4AC9-9275-5C4A4D5D6A84}" destId="{95A55041-CF5A-4599-B414-EE8FB442590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E04CC1-B008-4E3D-9CCE-9DEDB220C9CB}" type="presOf" srcId="{A1C12637-4E46-404D-B34F-0C617C4CC9B6}" destId="{6A1606A7-F738-46AB-95B0-9BDEB6FE508C}" srcOrd="0" destOrd="0" presId="urn:microsoft.com/office/officeart/2005/8/layout/hProcess9"/>
    <dgm:cxn modelId="{E4CFC094-C47B-4809-AE40-04AB973DA2B2}" type="presOf" srcId="{6B3A17E0-31C3-4122-89AF-45B9C4A34E19}" destId="{C6062FD1-20E8-48EE-AE28-589DBA39C684}" srcOrd="0" destOrd="0" presId="urn:microsoft.com/office/officeart/2005/8/layout/hProcess9"/>
    <dgm:cxn modelId="{4247F1E2-9D20-47E2-A7D6-A68331F84A47}" type="presOf" srcId="{4A317189-B181-411E-95D6-74AE90212F79}" destId="{C9204609-8601-4435-81C2-E65B0726F90C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92A36363-982A-4625-B0FF-BC5F525003F8}" type="presOf" srcId="{E3113652-8E0F-4005-9114-9BF9D5724FE1}" destId="{1B20C7FD-5C56-4C5C-9B66-6CAA3BF1AABC}" srcOrd="0" destOrd="0" presId="urn:microsoft.com/office/officeart/2005/8/layout/hProcess9"/>
    <dgm:cxn modelId="{DF43B20C-9611-4EDB-B35B-E7EB1D0DAF5A}" type="presOf" srcId="{552E08EF-BE45-40E8-9E4B-C08F60DC0117}" destId="{975B2EEE-0519-4D4B-920E-FA8313ACD540}" srcOrd="0" destOrd="0" presId="urn:microsoft.com/office/officeart/2005/8/layout/hProcess9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AE621589-04E6-4BD5-BB79-CD7A38C00D2A}" type="presOf" srcId="{951CEB54-D306-4DCD-9B5E-D4A01317F61D}" destId="{87FA901B-8732-4F5E-B84D-DA05525F4956}" srcOrd="0" destOrd="0" presId="urn:microsoft.com/office/officeart/2005/8/layout/hProcess9"/>
    <dgm:cxn modelId="{17719C7C-8A16-4695-A004-B64CE5D07CF3}" type="presParOf" srcId="{87FA901B-8732-4F5E-B84D-DA05525F4956}" destId="{6B204D46-3B2C-43CC-8DC3-FDC6FD22F4FB}" srcOrd="0" destOrd="0" presId="urn:microsoft.com/office/officeart/2005/8/layout/hProcess9"/>
    <dgm:cxn modelId="{C5DF79D9-2DF1-4496-B79A-0A555D21A789}" type="presParOf" srcId="{87FA901B-8732-4F5E-B84D-DA05525F4956}" destId="{6CEAD71C-2708-4754-BDD8-015FF7936291}" srcOrd="1" destOrd="0" presId="urn:microsoft.com/office/officeart/2005/8/layout/hProcess9"/>
    <dgm:cxn modelId="{693625BB-8C6D-44E0-B418-CA148DA52238}" type="presParOf" srcId="{6CEAD71C-2708-4754-BDD8-015FF7936291}" destId="{975B2EEE-0519-4D4B-920E-FA8313ACD540}" srcOrd="0" destOrd="0" presId="urn:microsoft.com/office/officeart/2005/8/layout/hProcess9"/>
    <dgm:cxn modelId="{767B7BE3-6E07-4E87-AF04-8667C6655749}" type="presParOf" srcId="{6CEAD71C-2708-4754-BDD8-015FF7936291}" destId="{98BD96D6-5D7A-430B-85FA-54A1868CDDBF}" srcOrd="1" destOrd="0" presId="urn:microsoft.com/office/officeart/2005/8/layout/hProcess9"/>
    <dgm:cxn modelId="{B7CC7E1E-AC71-4148-9ADE-5AEEBA9877CD}" type="presParOf" srcId="{6CEAD71C-2708-4754-BDD8-015FF7936291}" destId="{6A1606A7-F738-46AB-95B0-9BDEB6FE508C}" srcOrd="2" destOrd="0" presId="urn:microsoft.com/office/officeart/2005/8/layout/hProcess9"/>
    <dgm:cxn modelId="{5591D1F1-198D-4539-B292-639A1EC2A456}" type="presParOf" srcId="{6CEAD71C-2708-4754-BDD8-015FF7936291}" destId="{7A99B15A-35B8-40C5-AADE-1C213D912B72}" srcOrd="3" destOrd="0" presId="urn:microsoft.com/office/officeart/2005/8/layout/hProcess9"/>
    <dgm:cxn modelId="{1B646FD6-C90A-4891-A408-BD564E86C854}" type="presParOf" srcId="{6CEAD71C-2708-4754-BDD8-015FF7936291}" destId="{C9204609-8601-4435-81C2-E65B0726F90C}" srcOrd="4" destOrd="0" presId="urn:microsoft.com/office/officeart/2005/8/layout/hProcess9"/>
    <dgm:cxn modelId="{C3A7BBD9-E890-4D85-8A74-2C72D19B9819}" type="presParOf" srcId="{6CEAD71C-2708-4754-BDD8-015FF7936291}" destId="{A3CE9E8B-F381-4842-9D8F-7AA144D1AC8C}" srcOrd="5" destOrd="0" presId="urn:microsoft.com/office/officeart/2005/8/layout/hProcess9"/>
    <dgm:cxn modelId="{8677B822-A5A7-4644-91BE-91161050FD5D}" type="presParOf" srcId="{6CEAD71C-2708-4754-BDD8-015FF7936291}" destId="{C6062FD1-20E8-48EE-AE28-589DBA39C684}" srcOrd="6" destOrd="0" presId="urn:microsoft.com/office/officeart/2005/8/layout/hProcess9"/>
    <dgm:cxn modelId="{862BC919-62FA-4EB6-AC16-581B982F8EBD}" type="presParOf" srcId="{6CEAD71C-2708-4754-BDD8-015FF7936291}" destId="{48D1F964-60D2-4BD1-9E9D-026B7915D6C0}" srcOrd="7" destOrd="0" presId="urn:microsoft.com/office/officeart/2005/8/layout/hProcess9"/>
    <dgm:cxn modelId="{96A4ADFE-E23F-4A54-AF51-8A4FFF08859E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2CC3751-3ADF-46EF-A68A-29916AA01A2F}" type="presOf" srcId="{E3113652-8E0F-4005-9114-9BF9D5724FE1}" destId="{1B20C7FD-5C56-4C5C-9B66-6CAA3BF1AABC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6A00DABB-1087-49AD-ADF8-07829E9804F8}" type="presOf" srcId="{951CEB54-D306-4DCD-9B5E-D4A01317F61D}" destId="{87FA901B-8732-4F5E-B84D-DA05525F4956}" srcOrd="0" destOrd="0" presId="urn:microsoft.com/office/officeart/2005/8/layout/hProcess9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B644998D-1B61-42CF-8817-E4A1001EE387}" type="presOf" srcId="{4A317189-B181-411E-95D6-74AE90212F79}" destId="{C9204609-8601-4435-81C2-E65B0726F90C}" srcOrd="0" destOrd="0" presId="urn:microsoft.com/office/officeart/2005/8/layout/hProcess9"/>
    <dgm:cxn modelId="{AD634320-3C7A-4829-B960-17BD22B4C221}" type="presOf" srcId="{552E08EF-BE45-40E8-9E4B-C08F60DC0117}" destId="{975B2EEE-0519-4D4B-920E-FA8313ACD540}" srcOrd="0" destOrd="0" presId="urn:microsoft.com/office/officeart/2005/8/layout/hProcess9"/>
    <dgm:cxn modelId="{58E312A1-C893-4189-98BD-8CE3C6B90371}" type="presOf" srcId="{6B3A17E0-31C3-4122-89AF-45B9C4A34E19}" destId="{C6062FD1-20E8-48EE-AE28-589DBA39C684}" srcOrd="0" destOrd="0" presId="urn:microsoft.com/office/officeart/2005/8/layout/hProcess9"/>
    <dgm:cxn modelId="{B9C524BE-8587-4A4F-9EC4-195A3BB26F22}" type="presOf" srcId="{A1C12637-4E46-404D-B34F-0C617C4CC9B6}" destId="{6A1606A7-F738-46AB-95B0-9BDEB6FE508C}" srcOrd="0" destOrd="0" presId="urn:microsoft.com/office/officeart/2005/8/layout/hProcess9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EA6734B0-B471-41E7-A510-63AA05960D5E}" type="presParOf" srcId="{87FA901B-8732-4F5E-B84D-DA05525F4956}" destId="{6B204D46-3B2C-43CC-8DC3-FDC6FD22F4FB}" srcOrd="0" destOrd="0" presId="urn:microsoft.com/office/officeart/2005/8/layout/hProcess9"/>
    <dgm:cxn modelId="{D5413A90-17B7-4CC1-AADB-6CF66CC5F3BA}" type="presParOf" srcId="{87FA901B-8732-4F5E-B84D-DA05525F4956}" destId="{6CEAD71C-2708-4754-BDD8-015FF7936291}" srcOrd="1" destOrd="0" presId="urn:microsoft.com/office/officeart/2005/8/layout/hProcess9"/>
    <dgm:cxn modelId="{7F2746C1-F3D2-4C1F-87CF-EAD3188A08F1}" type="presParOf" srcId="{6CEAD71C-2708-4754-BDD8-015FF7936291}" destId="{975B2EEE-0519-4D4B-920E-FA8313ACD540}" srcOrd="0" destOrd="0" presId="urn:microsoft.com/office/officeart/2005/8/layout/hProcess9"/>
    <dgm:cxn modelId="{56D8E38E-D8A8-4916-A96D-407806307662}" type="presParOf" srcId="{6CEAD71C-2708-4754-BDD8-015FF7936291}" destId="{98BD96D6-5D7A-430B-85FA-54A1868CDDBF}" srcOrd="1" destOrd="0" presId="urn:microsoft.com/office/officeart/2005/8/layout/hProcess9"/>
    <dgm:cxn modelId="{6969E7F4-E905-451E-9F12-579A76ACBE3E}" type="presParOf" srcId="{6CEAD71C-2708-4754-BDD8-015FF7936291}" destId="{6A1606A7-F738-46AB-95B0-9BDEB6FE508C}" srcOrd="2" destOrd="0" presId="urn:microsoft.com/office/officeart/2005/8/layout/hProcess9"/>
    <dgm:cxn modelId="{FE6B6032-09AA-402B-B5AA-DCE79F0DBA86}" type="presParOf" srcId="{6CEAD71C-2708-4754-BDD8-015FF7936291}" destId="{7A99B15A-35B8-40C5-AADE-1C213D912B72}" srcOrd="3" destOrd="0" presId="urn:microsoft.com/office/officeart/2005/8/layout/hProcess9"/>
    <dgm:cxn modelId="{7973A713-B0D9-4641-B9CA-A4FA4B82ABE3}" type="presParOf" srcId="{6CEAD71C-2708-4754-BDD8-015FF7936291}" destId="{C9204609-8601-4435-81C2-E65B0726F90C}" srcOrd="4" destOrd="0" presId="urn:microsoft.com/office/officeart/2005/8/layout/hProcess9"/>
    <dgm:cxn modelId="{CB446DDD-5609-4E28-A668-D587960EC8A6}" type="presParOf" srcId="{6CEAD71C-2708-4754-BDD8-015FF7936291}" destId="{A3CE9E8B-F381-4842-9D8F-7AA144D1AC8C}" srcOrd="5" destOrd="0" presId="urn:microsoft.com/office/officeart/2005/8/layout/hProcess9"/>
    <dgm:cxn modelId="{28A8CB12-C552-4457-BBE5-0C16E52C493F}" type="presParOf" srcId="{6CEAD71C-2708-4754-BDD8-015FF7936291}" destId="{C6062FD1-20E8-48EE-AE28-589DBA39C684}" srcOrd="6" destOrd="0" presId="urn:microsoft.com/office/officeart/2005/8/layout/hProcess9"/>
    <dgm:cxn modelId="{ED324B21-2912-4061-AC8F-3352EDC26894}" type="presParOf" srcId="{6CEAD71C-2708-4754-BDD8-015FF7936291}" destId="{48D1F964-60D2-4BD1-9E9D-026B7915D6C0}" srcOrd="7" destOrd="0" presId="urn:microsoft.com/office/officeart/2005/8/layout/hProcess9"/>
    <dgm:cxn modelId="{9940D723-52AB-416C-BAAA-6D7F1A4DD166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2B41E-9BD6-4D2A-82D4-4723071D10E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D9C1FF6-C2D4-40E4-8789-6CE50141FE94}">
      <dgm:prSet phldrT="[Texte]" custT="1"/>
      <dgm:spPr/>
      <dgm:t>
        <a:bodyPr/>
        <a:lstStyle/>
        <a:p>
          <a:r>
            <a:rPr lang="fr-FR" sz="1600" dirty="0" smtClean="0"/>
            <a:t>cognitive</a:t>
          </a:r>
          <a:endParaRPr lang="fr-FR" sz="1600" dirty="0"/>
        </a:p>
      </dgm:t>
    </dgm:pt>
    <dgm:pt modelId="{149B7932-DA6E-45AF-BE9B-F65477867486}" type="parTrans" cxnId="{36B1636A-EA73-4E97-A3D3-3CB562FF5F79}">
      <dgm:prSet/>
      <dgm:spPr/>
      <dgm:t>
        <a:bodyPr/>
        <a:lstStyle/>
        <a:p>
          <a:endParaRPr lang="fr-FR"/>
        </a:p>
      </dgm:t>
    </dgm:pt>
    <dgm:pt modelId="{09C2120F-29F1-4269-9C1E-BAF44E5DC059}" type="sibTrans" cxnId="{36B1636A-EA73-4E97-A3D3-3CB562FF5F79}">
      <dgm:prSet/>
      <dgm:spPr/>
      <dgm:t>
        <a:bodyPr/>
        <a:lstStyle/>
        <a:p>
          <a:endParaRPr lang="fr-FR"/>
        </a:p>
      </dgm:t>
    </dgm:pt>
    <dgm:pt modelId="{B7AF4B02-24DC-46F5-8228-A0CE1F76A4C8}">
      <dgm:prSet phldrT="[Texte]" custT="1"/>
      <dgm:spPr/>
      <dgm:t>
        <a:bodyPr/>
        <a:lstStyle/>
        <a:p>
          <a:r>
            <a:rPr lang="fr-FR" sz="1400" dirty="0" smtClean="0"/>
            <a:t>expérimentale</a:t>
          </a:r>
          <a:endParaRPr lang="fr-FR" sz="1400" dirty="0"/>
        </a:p>
      </dgm:t>
    </dgm:pt>
    <dgm:pt modelId="{3226B7E3-F95B-47DA-9FBF-714C6FD76147}" type="parTrans" cxnId="{FF9C26C8-3E1E-49C7-A616-6BB78FF1E99E}">
      <dgm:prSet/>
      <dgm:spPr/>
      <dgm:t>
        <a:bodyPr/>
        <a:lstStyle/>
        <a:p>
          <a:endParaRPr lang="fr-FR"/>
        </a:p>
      </dgm:t>
    </dgm:pt>
    <dgm:pt modelId="{EB30F873-AD93-42DF-8E96-2F2B3841C1C5}" type="sibTrans" cxnId="{FF9C26C8-3E1E-49C7-A616-6BB78FF1E99E}">
      <dgm:prSet/>
      <dgm:spPr/>
      <dgm:t>
        <a:bodyPr/>
        <a:lstStyle/>
        <a:p>
          <a:endParaRPr lang="fr-FR"/>
        </a:p>
      </dgm:t>
    </dgm:pt>
    <dgm:pt modelId="{0B5E383A-44CE-4553-BEBF-9BA483835DEF}" type="pres">
      <dgm:prSet presAssocID="{51B2B41E-9BD6-4D2A-82D4-4723071D10EA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102F80-ED44-41F8-880C-B83BDC511903}" type="pres">
      <dgm:prSet presAssocID="{51B2B41E-9BD6-4D2A-82D4-4723071D10EA}" presName="cycle" presStyleCnt="0"/>
      <dgm:spPr/>
    </dgm:pt>
    <dgm:pt modelId="{38038165-0A6F-4A37-B638-D300194F9BE3}" type="pres">
      <dgm:prSet presAssocID="{51B2B41E-9BD6-4D2A-82D4-4723071D10EA}" presName="centerShape" presStyleCnt="0"/>
      <dgm:spPr/>
    </dgm:pt>
    <dgm:pt modelId="{76FC2520-FC3C-4BBF-9F65-1FE74DD85BEC}" type="pres">
      <dgm:prSet presAssocID="{51B2B41E-9BD6-4D2A-82D4-4723071D10EA}" presName="connSite" presStyleLbl="node1" presStyleIdx="0" presStyleCnt="3"/>
      <dgm:spPr/>
    </dgm:pt>
    <dgm:pt modelId="{F040D55E-433D-47FB-859C-C25E98C51AC0}" type="pres">
      <dgm:prSet presAssocID="{51B2B41E-9BD6-4D2A-82D4-4723071D10EA}" presName="visible" presStyleLbl="node1" presStyleIdx="0" presStyleCnt="3"/>
      <dgm:spPr/>
    </dgm:pt>
    <dgm:pt modelId="{DBD8CCFD-4B35-4FC2-A98F-D87457BBF6AE}" type="pres">
      <dgm:prSet presAssocID="{149B7932-DA6E-45AF-BE9B-F65477867486}" presName="Name25" presStyleLbl="parChTrans1D1" presStyleIdx="0" presStyleCnt="2"/>
      <dgm:spPr/>
      <dgm:t>
        <a:bodyPr/>
        <a:lstStyle/>
        <a:p>
          <a:endParaRPr lang="fr-FR"/>
        </a:p>
      </dgm:t>
    </dgm:pt>
    <dgm:pt modelId="{F95C424F-C32F-4C6B-A0A4-8AF6A1231624}" type="pres">
      <dgm:prSet presAssocID="{2D9C1FF6-C2D4-40E4-8789-6CE50141FE94}" presName="node" presStyleCnt="0"/>
      <dgm:spPr/>
    </dgm:pt>
    <dgm:pt modelId="{B316FD30-EC0E-4C80-ACD1-380E3ECBAAA9}" type="pres">
      <dgm:prSet presAssocID="{2D9C1FF6-C2D4-40E4-8789-6CE50141FE94}" presName="parentNode" presStyleLbl="node1" presStyleIdx="1" presStyleCnt="3" custScaleX="198032" custScaleY="100664" custLinFactNeighborX="68683" custLinFactNeighborY="-1357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06810F-AD46-4664-9BB0-9745D33BD44D}" type="pres">
      <dgm:prSet presAssocID="{2D9C1FF6-C2D4-40E4-8789-6CE50141FE94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5E3A55-BBA7-4DB1-B7CF-94534814D7D5}" type="pres">
      <dgm:prSet presAssocID="{3226B7E3-F95B-47DA-9FBF-714C6FD76147}" presName="Name25" presStyleLbl="parChTrans1D1" presStyleIdx="1" presStyleCnt="2"/>
      <dgm:spPr/>
      <dgm:t>
        <a:bodyPr/>
        <a:lstStyle/>
        <a:p>
          <a:endParaRPr lang="fr-FR"/>
        </a:p>
      </dgm:t>
    </dgm:pt>
    <dgm:pt modelId="{BCFF5270-11D2-445F-8374-9B0C8424141B}" type="pres">
      <dgm:prSet presAssocID="{B7AF4B02-24DC-46F5-8228-A0CE1F76A4C8}" presName="node" presStyleCnt="0"/>
      <dgm:spPr/>
    </dgm:pt>
    <dgm:pt modelId="{C358BFD6-C95D-459E-9482-8596B965401C}" type="pres">
      <dgm:prSet presAssocID="{B7AF4B02-24DC-46F5-8228-A0CE1F76A4C8}" presName="parentNode" presStyleLbl="node1" presStyleIdx="2" presStyleCnt="3" custScaleX="220899" custScaleY="101745" custLinFactNeighborX="84732" custLinFactNeighborY="-4133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8B239C-E70C-4824-B53B-29B96169ED20}" type="pres">
      <dgm:prSet presAssocID="{B7AF4B02-24DC-46F5-8228-A0CE1F76A4C8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017CE1-BE62-40AB-8FB1-73438239A9A7}" type="presOf" srcId="{51B2B41E-9BD6-4D2A-82D4-4723071D10EA}" destId="{0B5E383A-44CE-4553-BEBF-9BA483835DEF}" srcOrd="0" destOrd="0" presId="urn:microsoft.com/office/officeart/2005/8/layout/radial2"/>
    <dgm:cxn modelId="{09355A47-C8D8-446E-854B-FC731711D0E2}" type="presOf" srcId="{3226B7E3-F95B-47DA-9FBF-714C6FD76147}" destId="{395E3A55-BBA7-4DB1-B7CF-94534814D7D5}" srcOrd="0" destOrd="0" presId="urn:microsoft.com/office/officeart/2005/8/layout/radial2"/>
    <dgm:cxn modelId="{FF9C26C8-3E1E-49C7-A616-6BB78FF1E99E}" srcId="{51B2B41E-9BD6-4D2A-82D4-4723071D10EA}" destId="{B7AF4B02-24DC-46F5-8228-A0CE1F76A4C8}" srcOrd="1" destOrd="0" parTransId="{3226B7E3-F95B-47DA-9FBF-714C6FD76147}" sibTransId="{EB30F873-AD93-42DF-8E96-2F2B3841C1C5}"/>
    <dgm:cxn modelId="{C117F89E-FDD3-4A65-A042-08F164DD7A6D}" type="presOf" srcId="{B7AF4B02-24DC-46F5-8228-A0CE1F76A4C8}" destId="{C358BFD6-C95D-459E-9482-8596B965401C}" srcOrd="0" destOrd="0" presId="urn:microsoft.com/office/officeart/2005/8/layout/radial2"/>
    <dgm:cxn modelId="{9BDF1045-058E-4710-8412-194FC9ED8E91}" type="presOf" srcId="{2D9C1FF6-C2D4-40E4-8789-6CE50141FE94}" destId="{B316FD30-EC0E-4C80-ACD1-380E3ECBAAA9}" srcOrd="0" destOrd="0" presId="urn:microsoft.com/office/officeart/2005/8/layout/radial2"/>
    <dgm:cxn modelId="{195C9992-028A-442F-BA87-725E7DB0D66B}" type="presOf" srcId="{149B7932-DA6E-45AF-BE9B-F65477867486}" destId="{DBD8CCFD-4B35-4FC2-A98F-D87457BBF6AE}" srcOrd="0" destOrd="0" presId="urn:microsoft.com/office/officeart/2005/8/layout/radial2"/>
    <dgm:cxn modelId="{36B1636A-EA73-4E97-A3D3-3CB562FF5F79}" srcId="{51B2B41E-9BD6-4D2A-82D4-4723071D10EA}" destId="{2D9C1FF6-C2D4-40E4-8789-6CE50141FE94}" srcOrd="0" destOrd="0" parTransId="{149B7932-DA6E-45AF-BE9B-F65477867486}" sibTransId="{09C2120F-29F1-4269-9C1E-BAF44E5DC059}"/>
    <dgm:cxn modelId="{530C96C9-C86B-4827-81BE-5E52702C54E5}" type="presParOf" srcId="{0B5E383A-44CE-4553-BEBF-9BA483835DEF}" destId="{A7102F80-ED44-41F8-880C-B83BDC511903}" srcOrd="0" destOrd="0" presId="urn:microsoft.com/office/officeart/2005/8/layout/radial2"/>
    <dgm:cxn modelId="{409CCF2C-6B9B-469E-915F-7FD0B4EBFA3C}" type="presParOf" srcId="{A7102F80-ED44-41F8-880C-B83BDC511903}" destId="{38038165-0A6F-4A37-B638-D300194F9BE3}" srcOrd="0" destOrd="0" presId="urn:microsoft.com/office/officeart/2005/8/layout/radial2"/>
    <dgm:cxn modelId="{D137326C-875F-4046-9214-C460745FA6C1}" type="presParOf" srcId="{38038165-0A6F-4A37-B638-D300194F9BE3}" destId="{76FC2520-FC3C-4BBF-9F65-1FE74DD85BEC}" srcOrd="0" destOrd="0" presId="urn:microsoft.com/office/officeart/2005/8/layout/radial2"/>
    <dgm:cxn modelId="{9B526C82-300B-46D5-B32A-C769FEF55ADD}" type="presParOf" srcId="{38038165-0A6F-4A37-B638-D300194F9BE3}" destId="{F040D55E-433D-47FB-859C-C25E98C51AC0}" srcOrd="1" destOrd="0" presId="urn:microsoft.com/office/officeart/2005/8/layout/radial2"/>
    <dgm:cxn modelId="{6E05CF23-BC2F-4B09-8BC4-0F7A688B5DF8}" type="presParOf" srcId="{A7102F80-ED44-41F8-880C-B83BDC511903}" destId="{DBD8CCFD-4B35-4FC2-A98F-D87457BBF6AE}" srcOrd="1" destOrd="0" presId="urn:microsoft.com/office/officeart/2005/8/layout/radial2"/>
    <dgm:cxn modelId="{ED99063E-45FA-40AD-A435-1B9E78AFD96A}" type="presParOf" srcId="{A7102F80-ED44-41F8-880C-B83BDC511903}" destId="{F95C424F-C32F-4C6B-A0A4-8AF6A1231624}" srcOrd="2" destOrd="0" presId="urn:microsoft.com/office/officeart/2005/8/layout/radial2"/>
    <dgm:cxn modelId="{7CCD9F64-437B-4C1F-BBD4-4B5771822E84}" type="presParOf" srcId="{F95C424F-C32F-4C6B-A0A4-8AF6A1231624}" destId="{B316FD30-EC0E-4C80-ACD1-380E3ECBAAA9}" srcOrd="0" destOrd="0" presId="urn:microsoft.com/office/officeart/2005/8/layout/radial2"/>
    <dgm:cxn modelId="{669C8014-4FF1-4E86-A007-FE650E8ADB20}" type="presParOf" srcId="{F95C424F-C32F-4C6B-A0A4-8AF6A1231624}" destId="{ED06810F-AD46-4664-9BB0-9745D33BD44D}" srcOrd="1" destOrd="0" presId="urn:microsoft.com/office/officeart/2005/8/layout/radial2"/>
    <dgm:cxn modelId="{4AF4BFF7-4C34-4075-8934-3403F5B1F5AA}" type="presParOf" srcId="{A7102F80-ED44-41F8-880C-B83BDC511903}" destId="{395E3A55-BBA7-4DB1-B7CF-94534814D7D5}" srcOrd="3" destOrd="0" presId="urn:microsoft.com/office/officeart/2005/8/layout/radial2"/>
    <dgm:cxn modelId="{3D9F3954-CC99-455D-8D17-3DECE8F98C37}" type="presParOf" srcId="{A7102F80-ED44-41F8-880C-B83BDC511903}" destId="{BCFF5270-11D2-445F-8374-9B0C8424141B}" srcOrd="4" destOrd="0" presId="urn:microsoft.com/office/officeart/2005/8/layout/radial2"/>
    <dgm:cxn modelId="{917BB144-094C-45AA-9B03-FF2430741AAE}" type="presParOf" srcId="{BCFF5270-11D2-445F-8374-9B0C8424141B}" destId="{C358BFD6-C95D-459E-9482-8596B965401C}" srcOrd="0" destOrd="0" presId="urn:microsoft.com/office/officeart/2005/8/layout/radial2"/>
    <dgm:cxn modelId="{CDDB2676-CD13-4D84-AFDE-719DD0E07632}" type="presParOf" srcId="{BCFF5270-11D2-445F-8374-9B0C8424141B}" destId="{528B239C-E70C-4824-B53B-29B96169ED2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027AEA6-7EF5-443F-8FD2-23625D74E917}" type="presOf" srcId="{6B3A17E0-31C3-4122-89AF-45B9C4A34E19}" destId="{C6062FD1-20E8-48EE-AE28-589DBA39C684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9F5CD040-9898-4AC8-861D-4BA2BAD1C698}" type="presOf" srcId="{951CEB54-D306-4DCD-9B5E-D4A01317F61D}" destId="{87FA901B-8732-4F5E-B84D-DA05525F4956}" srcOrd="0" destOrd="0" presId="urn:microsoft.com/office/officeart/2005/8/layout/hProcess9"/>
    <dgm:cxn modelId="{4A6AB153-69C6-4E66-B34A-DE1D137621AE}" type="presOf" srcId="{A1C12637-4E46-404D-B34F-0C617C4CC9B6}" destId="{6A1606A7-F738-46AB-95B0-9BDEB6FE508C}" srcOrd="0" destOrd="0" presId="urn:microsoft.com/office/officeart/2005/8/layout/hProcess9"/>
    <dgm:cxn modelId="{BD8E43D2-ACA8-487D-88D8-247FC946B706}" type="presOf" srcId="{E3113652-8E0F-4005-9114-9BF9D5724FE1}" destId="{1B20C7FD-5C56-4C5C-9B66-6CAA3BF1AABC}" srcOrd="0" destOrd="0" presId="urn:microsoft.com/office/officeart/2005/8/layout/hProcess9"/>
    <dgm:cxn modelId="{53F01452-B2D0-4C94-837F-CAE441B7CE5F}" type="presOf" srcId="{552E08EF-BE45-40E8-9E4B-C08F60DC0117}" destId="{975B2EEE-0519-4D4B-920E-FA8313ACD540}" srcOrd="0" destOrd="0" presId="urn:microsoft.com/office/officeart/2005/8/layout/hProcess9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DE7292C0-95A6-4F6E-953F-F8B0EF74FFD2}" type="presOf" srcId="{4A317189-B181-411E-95D6-74AE90212F79}" destId="{C9204609-8601-4435-81C2-E65B0726F90C}" srcOrd="0" destOrd="0" presId="urn:microsoft.com/office/officeart/2005/8/layout/hProcess9"/>
    <dgm:cxn modelId="{7F849D1A-FC4E-4E5A-A9F7-3E6A3588BB44}" type="presParOf" srcId="{87FA901B-8732-4F5E-B84D-DA05525F4956}" destId="{6B204D46-3B2C-43CC-8DC3-FDC6FD22F4FB}" srcOrd="0" destOrd="0" presId="urn:microsoft.com/office/officeart/2005/8/layout/hProcess9"/>
    <dgm:cxn modelId="{5D36F3EC-1650-4CFA-98DD-6E117CB888DC}" type="presParOf" srcId="{87FA901B-8732-4F5E-B84D-DA05525F4956}" destId="{6CEAD71C-2708-4754-BDD8-015FF7936291}" srcOrd="1" destOrd="0" presId="urn:microsoft.com/office/officeart/2005/8/layout/hProcess9"/>
    <dgm:cxn modelId="{8F726E41-6944-4B3C-944E-64BDF8D1725D}" type="presParOf" srcId="{6CEAD71C-2708-4754-BDD8-015FF7936291}" destId="{975B2EEE-0519-4D4B-920E-FA8313ACD540}" srcOrd="0" destOrd="0" presId="urn:microsoft.com/office/officeart/2005/8/layout/hProcess9"/>
    <dgm:cxn modelId="{D38CCB2A-47B2-4E0C-BF3C-1EE645B827EE}" type="presParOf" srcId="{6CEAD71C-2708-4754-BDD8-015FF7936291}" destId="{98BD96D6-5D7A-430B-85FA-54A1868CDDBF}" srcOrd="1" destOrd="0" presId="urn:microsoft.com/office/officeart/2005/8/layout/hProcess9"/>
    <dgm:cxn modelId="{66B3FED6-EBE9-454B-8566-DE94580CD11E}" type="presParOf" srcId="{6CEAD71C-2708-4754-BDD8-015FF7936291}" destId="{6A1606A7-F738-46AB-95B0-9BDEB6FE508C}" srcOrd="2" destOrd="0" presId="urn:microsoft.com/office/officeart/2005/8/layout/hProcess9"/>
    <dgm:cxn modelId="{F91CF96D-4E35-4632-B863-C365F886C30A}" type="presParOf" srcId="{6CEAD71C-2708-4754-BDD8-015FF7936291}" destId="{7A99B15A-35B8-40C5-AADE-1C213D912B72}" srcOrd="3" destOrd="0" presId="urn:microsoft.com/office/officeart/2005/8/layout/hProcess9"/>
    <dgm:cxn modelId="{1519044E-347D-45D8-84E6-D56233A0E635}" type="presParOf" srcId="{6CEAD71C-2708-4754-BDD8-015FF7936291}" destId="{C9204609-8601-4435-81C2-E65B0726F90C}" srcOrd="4" destOrd="0" presId="urn:microsoft.com/office/officeart/2005/8/layout/hProcess9"/>
    <dgm:cxn modelId="{5198FF3C-F697-4B2D-A170-2930EC52DCDA}" type="presParOf" srcId="{6CEAD71C-2708-4754-BDD8-015FF7936291}" destId="{A3CE9E8B-F381-4842-9D8F-7AA144D1AC8C}" srcOrd="5" destOrd="0" presId="urn:microsoft.com/office/officeart/2005/8/layout/hProcess9"/>
    <dgm:cxn modelId="{16353845-6730-4784-B7EF-8F76D2A76741}" type="presParOf" srcId="{6CEAD71C-2708-4754-BDD8-015FF7936291}" destId="{C6062FD1-20E8-48EE-AE28-589DBA39C684}" srcOrd="6" destOrd="0" presId="urn:microsoft.com/office/officeart/2005/8/layout/hProcess9"/>
    <dgm:cxn modelId="{57383428-AC4C-49FF-9E5C-A378BACE06A3}" type="presParOf" srcId="{6CEAD71C-2708-4754-BDD8-015FF7936291}" destId="{48D1F964-60D2-4BD1-9E9D-026B7915D6C0}" srcOrd="7" destOrd="0" presId="urn:microsoft.com/office/officeart/2005/8/layout/hProcess9"/>
    <dgm:cxn modelId="{3E7990AF-307E-41D1-B05A-6974798E9973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51CEB54-D306-4DCD-9B5E-D4A01317F61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52E08EF-BE45-40E8-9E4B-C08F60DC0117}">
      <dgm:prSet phldrT="[Texte]"/>
      <dgm:spPr/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C0365F3A-B37B-4A23-BF91-AE140111874A}" type="parTrans" cxnId="{D1EBC016-558B-4602-B45A-8B143FA811DC}">
      <dgm:prSet/>
      <dgm:spPr/>
      <dgm:t>
        <a:bodyPr/>
        <a:lstStyle/>
        <a:p>
          <a:endParaRPr lang="fr-FR"/>
        </a:p>
      </dgm:t>
    </dgm:pt>
    <dgm:pt modelId="{4B1A4291-800B-4883-87D8-DA775CC0C0D2}" type="sibTrans" cxnId="{D1EBC016-558B-4602-B45A-8B143FA811DC}">
      <dgm:prSet/>
      <dgm:spPr/>
      <dgm:t>
        <a:bodyPr/>
        <a:lstStyle/>
        <a:p>
          <a:endParaRPr lang="fr-FR"/>
        </a:p>
      </dgm:t>
    </dgm:pt>
    <dgm:pt modelId="{6B3A17E0-31C3-4122-89AF-45B9C4A34E19}">
      <dgm:prSet phldrT="[Texte]"/>
      <dgm:spPr/>
      <dgm:t>
        <a:bodyPr/>
        <a:lstStyle/>
        <a:p>
          <a:r>
            <a:rPr lang="fr-FR" dirty="0" smtClean="0"/>
            <a:t>Diffusion</a:t>
          </a:r>
          <a:endParaRPr lang="fr-FR" dirty="0"/>
        </a:p>
      </dgm:t>
    </dgm:pt>
    <dgm:pt modelId="{F782AA95-E158-4691-A526-EBD34A572E40}" type="parTrans" cxnId="{8905BF3B-192C-4F9D-A4BB-398B49C1F240}">
      <dgm:prSet/>
      <dgm:spPr/>
      <dgm:t>
        <a:bodyPr/>
        <a:lstStyle/>
        <a:p>
          <a:endParaRPr lang="fr-FR"/>
        </a:p>
      </dgm:t>
    </dgm:pt>
    <dgm:pt modelId="{3B453D6F-976C-4C9A-BCD2-D21B314F089A}" type="sibTrans" cxnId="{8905BF3B-192C-4F9D-A4BB-398B49C1F240}">
      <dgm:prSet/>
      <dgm:spPr/>
      <dgm:t>
        <a:bodyPr/>
        <a:lstStyle/>
        <a:p>
          <a:endParaRPr lang="fr-FR"/>
        </a:p>
      </dgm:t>
    </dgm:pt>
    <dgm:pt modelId="{E3113652-8E0F-4005-9114-9BF9D5724FE1}">
      <dgm:prSet phldrT="[Texte]"/>
      <dgm:spPr/>
      <dgm:t>
        <a:bodyPr/>
        <a:lstStyle/>
        <a:p>
          <a:r>
            <a:rPr lang="fr-FR" dirty="0" smtClean="0"/>
            <a:t>Achat</a:t>
          </a:r>
          <a:endParaRPr lang="fr-FR" dirty="0"/>
        </a:p>
      </dgm:t>
    </dgm:pt>
    <dgm:pt modelId="{47E39FA9-E17D-4898-A563-15C935D2C513}" type="parTrans" cxnId="{80BD848D-42E7-41D6-901B-C0EF9360A37A}">
      <dgm:prSet/>
      <dgm:spPr/>
      <dgm:t>
        <a:bodyPr/>
        <a:lstStyle/>
        <a:p>
          <a:endParaRPr lang="fr-FR"/>
        </a:p>
      </dgm:t>
    </dgm:pt>
    <dgm:pt modelId="{3F07BA32-D660-4AA4-98AF-E6435EB44ADB}" type="sibTrans" cxnId="{80BD848D-42E7-41D6-901B-C0EF9360A37A}">
      <dgm:prSet/>
      <dgm:spPr/>
      <dgm:t>
        <a:bodyPr/>
        <a:lstStyle/>
        <a:p>
          <a:endParaRPr lang="fr-FR"/>
        </a:p>
      </dgm:t>
    </dgm:pt>
    <dgm:pt modelId="{A1C12637-4E46-404D-B34F-0C617C4CC9B6}">
      <dgm:prSet phldrT="[Texte]"/>
      <dgm:spPr/>
      <dgm:t>
        <a:bodyPr/>
        <a:lstStyle/>
        <a:p>
          <a:r>
            <a:rPr lang="fr-FR" dirty="0" smtClean="0"/>
            <a:t>Réalisation</a:t>
          </a:r>
          <a:endParaRPr lang="fr-FR" dirty="0"/>
        </a:p>
      </dgm:t>
    </dgm:pt>
    <dgm:pt modelId="{DA5011EA-4A02-47E1-801A-70FF8F9FD296}" type="parTrans" cxnId="{7811E653-505D-4136-B9B3-3079AD2FC205}">
      <dgm:prSet/>
      <dgm:spPr/>
      <dgm:t>
        <a:bodyPr/>
        <a:lstStyle/>
        <a:p>
          <a:endParaRPr lang="fr-FR"/>
        </a:p>
      </dgm:t>
    </dgm:pt>
    <dgm:pt modelId="{FF7C7515-4941-4622-9DC7-2C3650FB01F7}" type="sibTrans" cxnId="{7811E653-505D-4136-B9B3-3079AD2FC205}">
      <dgm:prSet/>
      <dgm:spPr/>
      <dgm:t>
        <a:bodyPr/>
        <a:lstStyle/>
        <a:p>
          <a:endParaRPr lang="fr-FR"/>
        </a:p>
      </dgm:t>
    </dgm:pt>
    <dgm:pt modelId="{4A317189-B181-411E-95D6-74AE90212F79}">
      <dgm:prSet phldrT="[Texte]"/>
      <dgm:spPr/>
      <dgm:t>
        <a:bodyPr/>
        <a:lstStyle/>
        <a:p>
          <a:r>
            <a:rPr lang="fr-FR" dirty="0" smtClean="0"/>
            <a:t>Avant Diffusion</a:t>
          </a:r>
          <a:endParaRPr lang="fr-FR" dirty="0"/>
        </a:p>
      </dgm:t>
    </dgm:pt>
    <dgm:pt modelId="{5C1132B0-3012-4A10-9E9E-10D1F8CA8A29}" type="parTrans" cxnId="{92853A8C-98A2-4455-829E-C01072E949E3}">
      <dgm:prSet/>
      <dgm:spPr/>
      <dgm:t>
        <a:bodyPr/>
        <a:lstStyle/>
        <a:p>
          <a:endParaRPr lang="fr-FR"/>
        </a:p>
      </dgm:t>
    </dgm:pt>
    <dgm:pt modelId="{496EA8D6-23C6-4E1C-86AA-202926432FF2}" type="sibTrans" cxnId="{92853A8C-98A2-4455-829E-C01072E949E3}">
      <dgm:prSet/>
      <dgm:spPr/>
      <dgm:t>
        <a:bodyPr/>
        <a:lstStyle/>
        <a:p>
          <a:endParaRPr lang="fr-FR"/>
        </a:p>
      </dgm:t>
    </dgm:pt>
    <dgm:pt modelId="{87FA901B-8732-4F5E-B84D-DA05525F4956}" type="pres">
      <dgm:prSet presAssocID="{951CEB54-D306-4DCD-9B5E-D4A01317F61D}" presName="CompostProcess" presStyleCnt="0">
        <dgm:presLayoutVars>
          <dgm:dir/>
          <dgm:resizeHandles val="exact"/>
        </dgm:presLayoutVars>
      </dgm:prSet>
      <dgm:spPr/>
    </dgm:pt>
    <dgm:pt modelId="{6B204D46-3B2C-43CC-8DC3-FDC6FD22F4FB}" type="pres">
      <dgm:prSet presAssocID="{951CEB54-D306-4DCD-9B5E-D4A01317F61D}" presName="arrow" presStyleLbl="bgShp" presStyleIdx="0" presStyleCnt="1" custLinFactNeighborX="0" custLinFactNeighborY="-24723"/>
      <dgm:spPr/>
    </dgm:pt>
    <dgm:pt modelId="{6CEAD71C-2708-4754-BDD8-015FF7936291}" type="pres">
      <dgm:prSet presAssocID="{951CEB54-D306-4DCD-9B5E-D4A01317F61D}" presName="linearProcess" presStyleCnt="0"/>
      <dgm:spPr/>
    </dgm:pt>
    <dgm:pt modelId="{975B2EEE-0519-4D4B-920E-FA8313ACD540}" type="pres">
      <dgm:prSet presAssocID="{552E08EF-BE45-40E8-9E4B-C08F60DC011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BD96D6-5D7A-430B-85FA-54A1868CDDBF}" type="pres">
      <dgm:prSet presAssocID="{4B1A4291-800B-4883-87D8-DA775CC0C0D2}" presName="sibTrans" presStyleCnt="0"/>
      <dgm:spPr/>
    </dgm:pt>
    <dgm:pt modelId="{6A1606A7-F738-46AB-95B0-9BDEB6FE508C}" type="pres">
      <dgm:prSet presAssocID="{A1C12637-4E46-404D-B34F-0C617C4CC9B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99B15A-35B8-40C5-AADE-1C213D912B72}" type="pres">
      <dgm:prSet presAssocID="{FF7C7515-4941-4622-9DC7-2C3650FB01F7}" presName="sibTrans" presStyleCnt="0"/>
      <dgm:spPr/>
    </dgm:pt>
    <dgm:pt modelId="{C9204609-8601-4435-81C2-E65B0726F90C}" type="pres">
      <dgm:prSet presAssocID="{4A317189-B181-411E-95D6-74AE90212F7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E9E8B-F381-4842-9D8F-7AA144D1AC8C}" type="pres">
      <dgm:prSet presAssocID="{496EA8D6-23C6-4E1C-86AA-202926432FF2}" presName="sibTrans" presStyleCnt="0"/>
      <dgm:spPr/>
    </dgm:pt>
    <dgm:pt modelId="{C6062FD1-20E8-48EE-AE28-589DBA39C684}" type="pres">
      <dgm:prSet presAssocID="{6B3A17E0-31C3-4122-89AF-45B9C4A34E1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D1F964-60D2-4BD1-9E9D-026B7915D6C0}" type="pres">
      <dgm:prSet presAssocID="{3B453D6F-976C-4C9A-BCD2-D21B314F089A}" presName="sibTrans" presStyleCnt="0"/>
      <dgm:spPr/>
    </dgm:pt>
    <dgm:pt modelId="{1B20C7FD-5C56-4C5C-9B66-6CAA3BF1AABC}" type="pres">
      <dgm:prSet presAssocID="{E3113652-8E0F-4005-9114-9BF9D5724FE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B4414E7-42E4-413B-A4D9-5E30711B9AE0}" type="presOf" srcId="{552E08EF-BE45-40E8-9E4B-C08F60DC0117}" destId="{975B2EEE-0519-4D4B-920E-FA8313ACD540}" srcOrd="0" destOrd="0" presId="urn:microsoft.com/office/officeart/2005/8/layout/hProcess9"/>
    <dgm:cxn modelId="{69BBE24B-A5BF-4572-82DC-5E66F68B3FCA}" type="presOf" srcId="{A1C12637-4E46-404D-B34F-0C617C4CC9B6}" destId="{6A1606A7-F738-46AB-95B0-9BDEB6FE508C}" srcOrd="0" destOrd="0" presId="urn:microsoft.com/office/officeart/2005/8/layout/hProcess9"/>
    <dgm:cxn modelId="{9180828F-6084-4CD4-AA39-AC6E3E52D0CF}" type="presOf" srcId="{951CEB54-D306-4DCD-9B5E-D4A01317F61D}" destId="{87FA901B-8732-4F5E-B84D-DA05525F4956}" srcOrd="0" destOrd="0" presId="urn:microsoft.com/office/officeart/2005/8/layout/hProcess9"/>
    <dgm:cxn modelId="{AE5D7496-E1F6-4CFD-A942-C0E5181F5367}" type="presOf" srcId="{6B3A17E0-31C3-4122-89AF-45B9C4A34E19}" destId="{C6062FD1-20E8-48EE-AE28-589DBA39C684}" srcOrd="0" destOrd="0" presId="urn:microsoft.com/office/officeart/2005/8/layout/hProcess9"/>
    <dgm:cxn modelId="{FD636987-992E-4A74-AF51-C3D02880373A}" type="presOf" srcId="{4A317189-B181-411E-95D6-74AE90212F79}" destId="{C9204609-8601-4435-81C2-E65B0726F90C}" srcOrd="0" destOrd="0" presId="urn:microsoft.com/office/officeart/2005/8/layout/hProcess9"/>
    <dgm:cxn modelId="{8905BF3B-192C-4F9D-A4BB-398B49C1F240}" srcId="{951CEB54-D306-4DCD-9B5E-D4A01317F61D}" destId="{6B3A17E0-31C3-4122-89AF-45B9C4A34E19}" srcOrd="3" destOrd="0" parTransId="{F782AA95-E158-4691-A526-EBD34A572E40}" sibTransId="{3B453D6F-976C-4C9A-BCD2-D21B314F089A}"/>
    <dgm:cxn modelId="{7811E653-505D-4136-B9B3-3079AD2FC205}" srcId="{951CEB54-D306-4DCD-9B5E-D4A01317F61D}" destId="{A1C12637-4E46-404D-B34F-0C617C4CC9B6}" srcOrd="1" destOrd="0" parTransId="{DA5011EA-4A02-47E1-801A-70FF8F9FD296}" sibTransId="{FF7C7515-4941-4622-9DC7-2C3650FB01F7}"/>
    <dgm:cxn modelId="{D1EBC016-558B-4602-B45A-8B143FA811DC}" srcId="{951CEB54-D306-4DCD-9B5E-D4A01317F61D}" destId="{552E08EF-BE45-40E8-9E4B-C08F60DC0117}" srcOrd="0" destOrd="0" parTransId="{C0365F3A-B37B-4A23-BF91-AE140111874A}" sibTransId="{4B1A4291-800B-4883-87D8-DA775CC0C0D2}"/>
    <dgm:cxn modelId="{92853A8C-98A2-4455-829E-C01072E949E3}" srcId="{951CEB54-D306-4DCD-9B5E-D4A01317F61D}" destId="{4A317189-B181-411E-95D6-74AE90212F79}" srcOrd="2" destOrd="0" parTransId="{5C1132B0-3012-4A10-9E9E-10D1F8CA8A29}" sibTransId="{496EA8D6-23C6-4E1C-86AA-202926432FF2}"/>
    <dgm:cxn modelId="{586D1AE3-E43E-4199-9E13-3E7419602A5D}" type="presOf" srcId="{E3113652-8E0F-4005-9114-9BF9D5724FE1}" destId="{1B20C7FD-5C56-4C5C-9B66-6CAA3BF1AABC}" srcOrd="0" destOrd="0" presId="urn:microsoft.com/office/officeart/2005/8/layout/hProcess9"/>
    <dgm:cxn modelId="{80BD848D-42E7-41D6-901B-C0EF9360A37A}" srcId="{951CEB54-D306-4DCD-9B5E-D4A01317F61D}" destId="{E3113652-8E0F-4005-9114-9BF9D5724FE1}" srcOrd="4" destOrd="0" parTransId="{47E39FA9-E17D-4898-A563-15C935D2C513}" sibTransId="{3F07BA32-D660-4AA4-98AF-E6435EB44ADB}"/>
    <dgm:cxn modelId="{36D95BE7-28B6-4B5B-A737-7AC190BD3208}" type="presParOf" srcId="{87FA901B-8732-4F5E-B84D-DA05525F4956}" destId="{6B204D46-3B2C-43CC-8DC3-FDC6FD22F4FB}" srcOrd="0" destOrd="0" presId="urn:microsoft.com/office/officeart/2005/8/layout/hProcess9"/>
    <dgm:cxn modelId="{245B3129-872A-4296-A04D-E3886A4A032E}" type="presParOf" srcId="{87FA901B-8732-4F5E-B84D-DA05525F4956}" destId="{6CEAD71C-2708-4754-BDD8-015FF7936291}" srcOrd="1" destOrd="0" presId="urn:microsoft.com/office/officeart/2005/8/layout/hProcess9"/>
    <dgm:cxn modelId="{D3776105-7F21-46C6-9189-714D619251AE}" type="presParOf" srcId="{6CEAD71C-2708-4754-BDD8-015FF7936291}" destId="{975B2EEE-0519-4D4B-920E-FA8313ACD540}" srcOrd="0" destOrd="0" presId="urn:microsoft.com/office/officeart/2005/8/layout/hProcess9"/>
    <dgm:cxn modelId="{3F24EA44-3795-4ABE-BD9A-FC3FD469FD48}" type="presParOf" srcId="{6CEAD71C-2708-4754-BDD8-015FF7936291}" destId="{98BD96D6-5D7A-430B-85FA-54A1868CDDBF}" srcOrd="1" destOrd="0" presId="urn:microsoft.com/office/officeart/2005/8/layout/hProcess9"/>
    <dgm:cxn modelId="{B62EC15E-DF4E-4087-83B9-8AE06F208657}" type="presParOf" srcId="{6CEAD71C-2708-4754-BDD8-015FF7936291}" destId="{6A1606A7-F738-46AB-95B0-9BDEB6FE508C}" srcOrd="2" destOrd="0" presId="urn:microsoft.com/office/officeart/2005/8/layout/hProcess9"/>
    <dgm:cxn modelId="{8849F885-11A3-45F1-8AA9-A9F02D632708}" type="presParOf" srcId="{6CEAD71C-2708-4754-BDD8-015FF7936291}" destId="{7A99B15A-35B8-40C5-AADE-1C213D912B72}" srcOrd="3" destOrd="0" presId="urn:microsoft.com/office/officeart/2005/8/layout/hProcess9"/>
    <dgm:cxn modelId="{EE731C16-2DBD-4685-AC87-1793FB96615E}" type="presParOf" srcId="{6CEAD71C-2708-4754-BDD8-015FF7936291}" destId="{C9204609-8601-4435-81C2-E65B0726F90C}" srcOrd="4" destOrd="0" presId="urn:microsoft.com/office/officeart/2005/8/layout/hProcess9"/>
    <dgm:cxn modelId="{BE6ACC80-6CCE-49FE-963F-5EB2B9E9E2C9}" type="presParOf" srcId="{6CEAD71C-2708-4754-BDD8-015FF7936291}" destId="{A3CE9E8B-F381-4842-9D8F-7AA144D1AC8C}" srcOrd="5" destOrd="0" presId="urn:microsoft.com/office/officeart/2005/8/layout/hProcess9"/>
    <dgm:cxn modelId="{81E13515-0EC5-430A-8A76-37A173B3A260}" type="presParOf" srcId="{6CEAD71C-2708-4754-BDD8-015FF7936291}" destId="{C6062FD1-20E8-48EE-AE28-589DBA39C684}" srcOrd="6" destOrd="0" presId="urn:microsoft.com/office/officeart/2005/8/layout/hProcess9"/>
    <dgm:cxn modelId="{CDA20D70-3A76-4803-8302-34EA87E1A3D8}" type="presParOf" srcId="{6CEAD71C-2708-4754-BDD8-015FF7936291}" destId="{48D1F964-60D2-4BD1-9E9D-026B7915D6C0}" srcOrd="7" destOrd="0" presId="urn:microsoft.com/office/officeart/2005/8/layout/hProcess9"/>
    <dgm:cxn modelId="{061A67BC-AE3E-4533-891C-F527B7630644}" type="presParOf" srcId="{6CEAD71C-2708-4754-BDD8-015FF7936291}" destId="{1B20C7FD-5C56-4C5C-9B66-6CAA3BF1AAB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49EDF05-9A52-4CC5-82DC-80C45058143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78BBA5F-346D-4FC5-A932-5F9D1DF3DD82}">
      <dgm:prSet phldrT="[Texte]"/>
      <dgm:spPr/>
      <dgm:t>
        <a:bodyPr/>
        <a:lstStyle/>
        <a:p>
          <a:r>
            <a:rPr lang="fr-FR" dirty="0" smtClean="0"/>
            <a:t>pourquoi</a:t>
          </a:r>
          <a:endParaRPr lang="fr-FR" dirty="0"/>
        </a:p>
      </dgm:t>
    </dgm:pt>
    <dgm:pt modelId="{F2AAB1A5-A8FC-490E-A243-2AA777F32177}" type="parTrans" cxnId="{EE2C9E8B-890D-4708-81EA-9017A87CC00C}">
      <dgm:prSet/>
      <dgm:spPr/>
      <dgm:t>
        <a:bodyPr/>
        <a:lstStyle/>
        <a:p>
          <a:endParaRPr lang="fr-FR"/>
        </a:p>
      </dgm:t>
    </dgm:pt>
    <dgm:pt modelId="{761E0B27-FD72-49D6-BEC8-BA7018902BFF}" type="sibTrans" cxnId="{EE2C9E8B-890D-4708-81EA-9017A87CC00C}">
      <dgm:prSet/>
      <dgm:spPr/>
      <dgm:t>
        <a:bodyPr/>
        <a:lstStyle/>
        <a:p>
          <a:endParaRPr lang="fr-FR"/>
        </a:p>
      </dgm:t>
    </dgm:pt>
    <dgm:pt modelId="{6AB19A1F-BD78-499C-8053-CE1771E106B1}">
      <dgm:prSet phldrT="[Texte]" custT="1"/>
      <dgm:spPr/>
      <dgm:t>
        <a:bodyPr/>
        <a:lstStyle/>
        <a:p>
          <a:r>
            <a:rPr lang="fr-FR" sz="1600" dirty="0" smtClean="0"/>
            <a:t>Objectif clair?</a:t>
          </a:r>
          <a:endParaRPr lang="fr-FR" sz="1600" dirty="0"/>
        </a:p>
      </dgm:t>
    </dgm:pt>
    <dgm:pt modelId="{4F0E1DAC-CDF3-4FF6-B3EC-6446B5CC4682}" type="parTrans" cxnId="{121B6006-66A1-4D1C-8D1B-669168243D53}">
      <dgm:prSet/>
      <dgm:spPr/>
      <dgm:t>
        <a:bodyPr/>
        <a:lstStyle/>
        <a:p>
          <a:endParaRPr lang="fr-FR"/>
        </a:p>
      </dgm:t>
    </dgm:pt>
    <dgm:pt modelId="{E6A2C0B7-CDBC-4DC8-8479-0DD21BAAF890}" type="sibTrans" cxnId="{121B6006-66A1-4D1C-8D1B-669168243D53}">
      <dgm:prSet/>
      <dgm:spPr/>
      <dgm:t>
        <a:bodyPr/>
        <a:lstStyle/>
        <a:p>
          <a:endParaRPr lang="fr-FR"/>
        </a:p>
      </dgm:t>
    </dgm:pt>
    <dgm:pt modelId="{ECC987F6-E4B2-4B34-9C72-D05FAAF45EA8}">
      <dgm:prSet phldrT="[Texte]"/>
      <dgm:spPr/>
      <dgm:t>
        <a:bodyPr/>
        <a:lstStyle/>
        <a:p>
          <a:r>
            <a:rPr lang="fr-FR" dirty="0" smtClean="0"/>
            <a:t>qui</a:t>
          </a:r>
          <a:endParaRPr lang="fr-FR" dirty="0"/>
        </a:p>
      </dgm:t>
    </dgm:pt>
    <dgm:pt modelId="{9C447564-D6CC-45BE-9CBE-60E8CADC9D95}" type="parTrans" cxnId="{E6DC1422-D487-405C-A259-4BC19B2F6CE1}">
      <dgm:prSet/>
      <dgm:spPr/>
      <dgm:t>
        <a:bodyPr/>
        <a:lstStyle/>
        <a:p>
          <a:endParaRPr lang="fr-FR"/>
        </a:p>
      </dgm:t>
    </dgm:pt>
    <dgm:pt modelId="{4501E278-3224-4D77-A77A-EB458815DF69}" type="sibTrans" cxnId="{E6DC1422-D487-405C-A259-4BC19B2F6CE1}">
      <dgm:prSet/>
      <dgm:spPr/>
      <dgm:t>
        <a:bodyPr/>
        <a:lstStyle/>
        <a:p>
          <a:endParaRPr lang="fr-FR"/>
        </a:p>
      </dgm:t>
    </dgm:pt>
    <dgm:pt modelId="{9656A462-69E8-42A8-804B-3675DCC0836C}">
      <dgm:prSet phldrT="[Texte]" custT="1"/>
      <dgm:spPr/>
      <dgm:t>
        <a:bodyPr/>
        <a:lstStyle/>
        <a:p>
          <a:r>
            <a:rPr lang="fr-FR" sz="1600" dirty="0" smtClean="0"/>
            <a:t>Audience clairement identifiable?</a:t>
          </a:r>
          <a:endParaRPr lang="fr-FR" sz="1600" dirty="0"/>
        </a:p>
      </dgm:t>
    </dgm:pt>
    <dgm:pt modelId="{FEDF885D-59B5-4938-AB7F-04391E710227}" type="parTrans" cxnId="{8F753678-D041-4F51-8AC5-49230F866F36}">
      <dgm:prSet/>
      <dgm:spPr/>
      <dgm:t>
        <a:bodyPr/>
        <a:lstStyle/>
        <a:p>
          <a:endParaRPr lang="fr-FR"/>
        </a:p>
      </dgm:t>
    </dgm:pt>
    <dgm:pt modelId="{C2F74D94-01F6-498A-9263-1C694DEB4020}" type="sibTrans" cxnId="{8F753678-D041-4F51-8AC5-49230F866F36}">
      <dgm:prSet/>
      <dgm:spPr/>
      <dgm:t>
        <a:bodyPr/>
        <a:lstStyle/>
        <a:p>
          <a:endParaRPr lang="fr-FR"/>
        </a:p>
      </dgm:t>
    </dgm:pt>
    <dgm:pt modelId="{0B779DA7-3C6F-4AD0-BDD7-770EC2590636}">
      <dgm:prSet phldrT="[Texte]"/>
      <dgm:spPr/>
      <dgm:t>
        <a:bodyPr/>
        <a:lstStyle/>
        <a:p>
          <a:r>
            <a:rPr lang="fr-FR" dirty="0" smtClean="0"/>
            <a:t>quoi</a:t>
          </a:r>
          <a:endParaRPr lang="fr-FR" dirty="0"/>
        </a:p>
      </dgm:t>
    </dgm:pt>
    <dgm:pt modelId="{746A5DA3-FB39-489F-90BE-D1D8E250A46D}" type="parTrans" cxnId="{0FF22448-73B8-4A00-BE4E-EFEF123F50C4}">
      <dgm:prSet/>
      <dgm:spPr/>
      <dgm:t>
        <a:bodyPr/>
        <a:lstStyle/>
        <a:p>
          <a:endParaRPr lang="fr-FR"/>
        </a:p>
      </dgm:t>
    </dgm:pt>
    <dgm:pt modelId="{4CE7D915-514F-4AAA-AAB4-F67234C00757}" type="sibTrans" cxnId="{0FF22448-73B8-4A00-BE4E-EFEF123F50C4}">
      <dgm:prSet/>
      <dgm:spPr/>
      <dgm:t>
        <a:bodyPr/>
        <a:lstStyle/>
        <a:p>
          <a:endParaRPr lang="fr-FR"/>
        </a:p>
      </dgm:t>
    </dgm:pt>
    <dgm:pt modelId="{5F8A2A45-C2A9-424F-8372-A561ADBC6FC7}">
      <dgm:prSet phldrT="[Texte]" custT="1"/>
      <dgm:spPr/>
      <dgm:t>
        <a:bodyPr/>
        <a:lstStyle/>
        <a:p>
          <a:r>
            <a:rPr lang="fr-FR" sz="1600" dirty="0" smtClean="0"/>
            <a:t>Contenu et organisation des informations sont-ils cohérents avec l’objectif?</a:t>
          </a:r>
          <a:endParaRPr lang="fr-FR" sz="1600" dirty="0"/>
        </a:p>
      </dgm:t>
    </dgm:pt>
    <dgm:pt modelId="{D499B7F4-2EEF-4B68-A515-525E42A0E1E9}" type="parTrans" cxnId="{AFC4CC50-1530-43D2-9B42-044513351899}">
      <dgm:prSet/>
      <dgm:spPr/>
      <dgm:t>
        <a:bodyPr/>
        <a:lstStyle/>
        <a:p>
          <a:endParaRPr lang="fr-FR"/>
        </a:p>
      </dgm:t>
    </dgm:pt>
    <dgm:pt modelId="{C76B8A21-093C-4B63-B177-CE7A182E0C15}" type="sibTrans" cxnId="{AFC4CC50-1530-43D2-9B42-044513351899}">
      <dgm:prSet/>
      <dgm:spPr/>
      <dgm:t>
        <a:bodyPr/>
        <a:lstStyle/>
        <a:p>
          <a:endParaRPr lang="fr-FR"/>
        </a:p>
      </dgm:t>
    </dgm:pt>
    <dgm:pt modelId="{607D5AEC-C9DC-47BE-88AF-F109BAC6033D}">
      <dgm:prSet phldrT="[Texte]"/>
      <dgm:spPr/>
      <dgm:t>
        <a:bodyPr/>
        <a:lstStyle/>
        <a:p>
          <a:r>
            <a:rPr lang="fr-FR" dirty="0" smtClean="0"/>
            <a:t>comment</a:t>
          </a:r>
          <a:endParaRPr lang="fr-FR" dirty="0"/>
        </a:p>
      </dgm:t>
    </dgm:pt>
    <dgm:pt modelId="{A6623D94-75C3-4EA9-9CE6-AE94A0D2ACEC}" type="parTrans" cxnId="{0BC80E29-769F-471B-BCCB-F52B65273E61}">
      <dgm:prSet/>
      <dgm:spPr/>
      <dgm:t>
        <a:bodyPr/>
        <a:lstStyle/>
        <a:p>
          <a:endParaRPr lang="fr-FR"/>
        </a:p>
      </dgm:t>
    </dgm:pt>
    <dgm:pt modelId="{96420525-D09A-42B1-B7C1-0622BFF21A2C}" type="sibTrans" cxnId="{0BC80E29-769F-471B-BCCB-F52B65273E61}">
      <dgm:prSet/>
      <dgm:spPr/>
      <dgm:t>
        <a:bodyPr/>
        <a:lstStyle/>
        <a:p>
          <a:endParaRPr lang="fr-FR"/>
        </a:p>
      </dgm:t>
    </dgm:pt>
    <dgm:pt modelId="{F48BA142-D219-4A63-9B8E-C0D900F0F377}">
      <dgm:prSet phldrT="[Texte]" custT="1"/>
      <dgm:spPr/>
      <dgm:t>
        <a:bodyPr/>
        <a:lstStyle/>
        <a:p>
          <a:r>
            <a:rPr lang="fr-FR" sz="1200" dirty="0" smtClean="0"/>
            <a:t>Peut-on accomplir toutes les tâches que l’on veut? Facilement?</a:t>
          </a:r>
          <a:endParaRPr lang="fr-FR" sz="1200" dirty="0"/>
        </a:p>
      </dgm:t>
    </dgm:pt>
    <dgm:pt modelId="{2434F09A-EC03-46A6-ADB3-9FDDEAE63F09}" type="parTrans" cxnId="{372B3A97-A1EF-4D67-B2F3-6D703347402C}">
      <dgm:prSet/>
      <dgm:spPr/>
      <dgm:t>
        <a:bodyPr/>
        <a:lstStyle/>
        <a:p>
          <a:endParaRPr lang="fr-FR"/>
        </a:p>
      </dgm:t>
    </dgm:pt>
    <dgm:pt modelId="{C0418462-9C77-4746-B3F2-0A8E33CBA67C}" type="sibTrans" cxnId="{372B3A97-A1EF-4D67-B2F3-6D703347402C}">
      <dgm:prSet/>
      <dgm:spPr/>
      <dgm:t>
        <a:bodyPr/>
        <a:lstStyle/>
        <a:p>
          <a:endParaRPr lang="fr-FR"/>
        </a:p>
      </dgm:t>
    </dgm:pt>
    <dgm:pt modelId="{3F60F036-81BF-4FED-A2BC-41DB8A0212CE}">
      <dgm:prSet phldrT="[Texte]" custT="1"/>
      <dgm:spPr/>
      <dgm:t>
        <a:bodyPr/>
        <a:lstStyle/>
        <a:p>
          <a:r>
            <a:rPr lang="fr-FR" sz="1600" dirty="0" smtClean="0"/>
            <a:t>Site utile, pertinent, intéressant, attirant?</a:t>
          </a:r>
          <a:endParaRPr lang="fr-FR" sz="1600" dirty="0"/>
        </a:p>
      </dgm:t>
    </dgm:pt>
    <dgm:pt modelId="{9EED0AF7-EC39-429A-8E00-0CA1438804A6}" type="parTrans" cxnId="{A55655B0-2112-4E0B-B123-DD3A2EAC59A2}">
      <dgm:prSet/>
      <dgm:spPr/>
      <dgm:t>
        <a:bodyPr/>
        <a:lstStyle/>
        <a:p>
          <a:endParaRPr lang="fr-FR"/>
        </a:p>
      </dgm:t>
    </dgm:pt>
    <dgm:pt modelId="{4457D734-E88F-46FF-BD17-F1D950673EE6}" type="sibTrans" cxnId="{A55655B0-2112-4E0B-B123-DD3A2EAC59A2}">
      <dgm:prSet/>
      <dgm:spPr/>
      <dgm:t>
        <a:bodyPr/>
        <a:lstStyle/>
        <a:p>
          <a:endParaRPr lang="fr-FR"/>
        </a:p>
      </dgm:t>
    </dgm:pt>
    <dgm:pt modelId="{812DC906-E134-41B1-A984-D0F1763167F3}">
      <dgm:prSet phldrT="[Texte]" custT="1"/>
      <dgm:spPr/>
      <dgm:t>
        <a:bodyPr/>
        <a:lstStyle/>
        <a:p>
          <a:r>
            <a:rPr lang="fr-FR" sz="1200" dirty="0" smtClean="0"/>
            <a:t>Information importante facile à trouver?</a:t>
          </a:r>
          <a:endParaRPr lang="fr-FR" sz="1200" dirty="0"/>
        </a:p>
      </dgm:t>
    </dgm:pt>
    <dgm:pt modelId="{ACD2F2B2-5D80-409D-ABF7-14DD3CDA7B23}" type="parTrans" cxnId="{2888237A-295F-4DEC-8275-71C9FA6B340A}">
      <dgm:prSet/>
      <dgm:spPr/>
      <dgm:t>
        <a:bodyPr/>
        <a:lstStyle/>
        <a:p>
          <a:endParaRPr lang="fr-FR"/>
        </a:p>
      </dgm:t>
    </dgm:pt>
    <dgm:pt modelId="{05C59FB5-87C4-47BA-9B3B-8F83F4ED82D7}" type="sibTrans" cxnId="{2888237A-295F-4DEC-8275-71C9FA6B340A}">
      <dgm:prSet/>
      <dgm:spPr/>
      <dgm:t>
        <a:bodyPr/>
        <a:lstStyle/>
        <a:p>
          <a:endParaRPr lang="fr-FR"/>
        </a:p>
      </dgm:t>
    </dgm:pt>
    <dgm:pt modelId="{2B79BBCF-C9D1-4860-98B2-6F8D0A3379E6}">
      <dgm:prSet phldrT="[Texte]" custT="1"/>
      <dgm:spPr/>
      <dgm:t>
        <a:bodyPr/>
        <a:lstStyle/>
        <a:p>
          <a:r>
            <a:rPr lang="fr-FR" sz="1200" dirty="0" smtClean="0"/>
            <a:t>Le visiteur </a:t>
          </a:r>
          <a:r>
            <a:rPr lang="fr-FR" sz="1200" dirty="0" err="1" smtClean="0"/>
            <a:t>sait-il</a:t>
          </a:r>
          <a:r>
            <a:rPr lang="fr-FR" sz="1200" dirty="0" smtClean="0"/>
            <a:t> toujours où il est et comment faire pour aller où il veut?</a:t>
          </a:r>
          <a:endParaRPr lang="fr-FR" sz="1200" dirty="0"/>
        </a:p>
      </dgm:t>
    </dgm:pt>
    <dgm:pt modelId="{9B7F7408-3F0C-4EC0-89D9-A8EDE6E0C177}" type="parTrans" cxnId="{12AE6090-4E62-445B-ACB3-BA5FBF51C162}">
      <dgm:prSet/>
      <dgm:spPr/>
      <dgm:t>
        <a:bodyPr/>
        <a:lstStyle/>
        <a:p>
          <a:endParaRPr lang="fr-FR"/>
        </a:p>
      </dgm:t>
    </dgm:pt>
    <dgm:pt modelId="{92983610-07AA-4928-BE61-C84E4AB94EA2}" type="sibTrans" cxnId="{12AE6090-4E62-445B-ACB3-BA5FBF51C162}">
      <dgm:prSet/>
      <dgm:spPr/>
      <dgm:t>
        <a:bodyPr/>
        <a:lstStyle/>
        <a:p>
          <a:endParaRPr lang="fr-FR"/>
        </a:p>
      </dgm:t>
    </dgm:pt>
    <dgm:pt modelId="{EBF744E3-BF0E-4370-BB9F-7F1CBFAF8A37}">
      <dgm:prSet phldrT="[Texte]" custT="1"/>
      <dgm:spPr/>
      <dgm:t>
        <a:bodyPr/>
        <a:lstStyle/>
        <a:p>
          <a:r>
            <a:rPr lang="fr-FR" sz="1600" dirty="0" smtClean="0"/>
            <a:t>Graphisme agréable?</a:t>
          </a:r>
          <a:endParaRPr lang="fr-FR" sz="1600" dirty="0"/>
        </a:p>
      </dgm:t>
    </dgm:pt>
    <dgm:pt modelId="{BFE198C0-6169-4ED9-9ED2-6871595B774D}" type="parTrans" cxnId="{A36B25D8-399D-4C81-892D-D2CEA38C4923}">
      <dgm:prSet/>
      <dgm:spPr/>
      <dgm:t>
        <a:bodyPr/>
        <a:lstStyle/>
        <a:p>
          <a:endParaRPr lang="fr-FR"/>
        </a:p>
      </dgm:t>
    </dgm:pt>
    <dgm:pt modelId="{60479EA5-109E-4A4A-9335-770910A72FB5}" type="sibTrans" cxnId="{A36B25D8-399D-4C81-892D-D2CEA38C4923}">
      <dgm:prSet/>
      <dgm:spPr/>
      <dgm:t>
        <a:bodyPr/>
        <a:lstStyle/>
        <a:p>
          <a:endParaRPr lang="fr-FR"/>
        </a:p>
      </dgm:t>
    </dgm:pt>
    <dgm:pt modelId="{A3A9A421-935B-49BE-A20C-0ECCF22712F2}">
      <dgm:prSet phldrT="[Texte]" custT="1"/>
      <dgm:spPr/>
      <dgm:t>
        <a:bodyPr/>
        <a:lstStyle/>
        <a:p>
          <a:endParaRPr lang="fr-FR" sz="1600" dirty="0"/>
        </a:p>
      </dgm:t>
    </dgm:pt>
    <dgm:pt modelId="{E18B593D-3569-4FDE-96CB-2805EEDE86EB}" type="parTrans" cxnId="{89E6D90F-0C64-472B-A89C-D20E1D2D49A8}">
      <dgm:prSet/>
      <dgm:spPr/>
      <dgm:t>
        <a:bodyPr/>
        <a:lstStyle/>
        <a:p>
          <a:endParaRPr lang="fr-FR"/>
        </a:p>
      </dgm:t>
    </dgm:pt>
    <dgm:pt modelId="{1CD66E9B-0569-4CA7-B503-EF84B480CDFC}" type="sibTrans" cxnId="{89E6D90F-0C64-472B-A89C-D20E1D2D49A8}">
      <dgm:prSet/>
      <dgm:spPr/>
      <dgm:t>
        <a:bodyPr/>
        <a:lstStyle/>
        <a:p>
          <a:endParaRPr lang="fr-FR"/>
        </a:p>
      </dgm:t>
    </dgm:pt>
    <dgm:pt modelId="{C33EE379-3501-4889-AB9E-6B3C7CCCB040}">
      <dgm:prSet phldrT="[Texte]" custT="1"/>
      <dgm:spPr/>
      <dgm:t>
        <a:bodyPr/>
        <a:lstStyle/>
        <a:p>
          <a:r>
            <a:rPr lang="fr-FR" sz="1200" dirty="0" smtClean="0"/>
            <a:t>Les pages se chargent-elles suffisamment vite?</a:t>
          </a:r>
          <a:endParaRPr lang="fr-FR" sz="1200" dirty="0"/>
        </a:p>
      </dgm:t>
    </dgm:pt>
    <dgm:pt modelId="{57629751-0C88-4307-B888-B56E5F318AD3}" type="parTrans" cxnId="{FA86182E-D48E-4BAB-9B38-4F3AAF7368A1}">
      <dgm:prSet/>
      <dgm:spPr/>
      <dgm:t>
        <a:bodyPr/>
        <a:lstStyle/>
        <a:p>
          <a:endParaRPr lang="fr-FR"/>
        </a:p>
      </dgm:t>
    </dgm:pt>
    <dgm:pt modelId="{4D472807-8088-49BE-ACA9-6660E823E0FE}" type="sibTrans" cxnId="{FA86182E-D48E-4BAB-9B38-4F3AAF7368A1}">
      <dgm:prSet/>
      <dgm:spPr/>
      <dgm:t>
        <a:bodyPr/>
        <a:lstStyle/>
        <a:p>
          <a:endParaRPr lang="fr-FR"/>
        </a:p>
      </dgm:t>
    </dgm:pt>
    <dgm:pt modelId="{3B9FBCE5-370D-47CB-8CA6-AE2ED155E5BD}">
      <dgm:prSet phldrT="[Texte]" custT="1"/>
      <dgm:spPr/>
      <dgm:t>
        <a:bodyPr/>
        <a:lstStyle/>
        <a:p>
          <a:r>
            <a:rPr lang="fr-FR" sz="1600" dirty="0" smtClean="0"/>
            <a:t>Âge, handicap, catégorie socio-culturelle</a:t>
          </a:r>
          <a:endParaRPr lang="fr-FR" sz="1600" dirty="0"/>
        </a:p>
      </dgm:t>
    </dgm:pt>
    <dgm:pt modelId="{62463990-AC63-4761-9E9F-22E6BDB0C5D1}" type="parTrans" cxnId="{51E87951-A3F8-4292-845B-288E4190A56D}">
      <dgm:prSet/>
      <dgm:spPr/>
    </dgm:pt>
    <dgm:pt modelId="{BF2F6C11-E68F-4684-B0BD-1B1B58260AE7}" type="sibTrans" cxnId="{51E87951-A3F8-4292-845B-288E4190A56D}">
      <dgm:prSet/>
      <dgm:spPr/>
    </dgm:pt>
    <dgm:pt modelId="{C8E86461-E9DF-48FD-A7D4-39C5492368AE}" type="pres">
      <dgm:prSet presAssocID="{249EDF05-9A52-4CC5-82DC-80C45058143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F2BF0D9-0E76-4FC3-B3A0-C5A3A2BC78D6}" type="pres">
      <dgm:prSet presAssocID="{249EDF05-9A52-4CC5-82DC-80C45058143D}" presName="diamond" presStyleLbl="bgShp" presStyleIdx="0" presStyleCnt="1"/>
      <dgm:spPr/>
    </dgm:pt>
    <dgm:pt modelId="{9F1E3FA6-208D-4907-B78E-565BEB0B114F}" type="pres">
      <dgm:prSet presAssocID="{249EDF05-9A52-4CC5-82DC-80C45058143D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2274CDE-5FC2-4338-9EFE-2390EEB2B39F}" type="pres">
      <dgm:prSet presAssocID="{249EDF05-9A52-4CC5-82DC-80C45058143D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A5C7A0-A8BF-44A9-98E5-FB602494C325}" type="pres">
      <dgm:prSet presAssocID="{249EDF05-9A52-4CC5-82DC-80C45058143D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C2CE4E-803F-4BB5-8635-6E57C699B696}" type="pres">
      <dgm:prSet presAssocID="{249EDF05-9A52-4CC5-82DC-80C45058143D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7DA065F-0F7E-4473-9AED-B952902A6E64}" type="presOf" srcId="{EBF744E3-BF0E-4370-BB9F-7F1CBFAF8A37}" destId="{7CA5C7A0-A8BF-44A9-98E5-FB602494C325}" srcOrd="0" destOrd="2" presId="urn:microsoft.com/office/officeart/2005/8/layout/matrix3"/>
    <dgm:cxn modelId="{AFC4CC50-1530-43D2-9B42-044513351899}" srcId="{0B779DA7-3C6F-4AD0-BDD7-770EC2590636}" destId="{5F8A2A45-C2A9-424F-8372-A561ADBC6FC7}" srcOrd="0" destOrd="0" parTransId="{D499B7F4-2EEF-4B68-A515-525E42A0E1E9}" sibTransId="{C76B8A21-093C-4B63-B177-CE7A182E0C15}"/>
    <dgm:cxn modelId="{369E77D9-EFA0-4ECA-B3C7-09B05A4AC721}" type="presOf" srcId="{607D5AEC-C9DC-47BE-88AF-F109BAC6033D}" destId="{91C2CE4E-803F-4BB5-8635-6E57C699B696}" srcOrd="0" destOrd="0" presId="urn:microsoft.com/office/officeart/2005/8/layout/matrix3"/>
    <dgm:cxn modelId="{89E6D90F-0C64-472B-A89C-D20E1D2D49A8}" srcId="{0B779DA7-3C6F-4AD0-BDD7-770EC2590636}" destId="{A3A9A421-935B-49BE-A20C-0ECCF22712F2}" srcOrd="2" destOrd="0" parTransId="{E18B593D-3569-4FDE-96CB-2805EEDE86EB}" sibTransId="{1CD66E9B-0569-4CA7-B503-EF84B480CDFC}"/>
    <dgm:cxn modelId="{CAE48119-B464-47A1-8532-E326FF21B4A3}" type="presOf" srcId="{C33EE379-3501-4889-AB9E-6B3C7CCCB040}" destId="{91C2CE4E-803F-4BB5-8635-6E57C699B696}" srcOrd="0" destOrd="4" presId="urn:microsoft.com/office/officeart/2005/8/layout/matrix3"/>
    <dgm:cxn modelId="{DA223559-C162-47BC-8A4F-B41F9C7AE564}" type="presOf" srcId="{5F8A2A45-C2A9-424F-8372-A561ADBC6FC7}" destId="{7CA5C7A0-A8BF-44A9-98E5-FB602494C325}" srcOrd="0" destOrd="1" presId="urn:microsoft.com/office/officeart/2005/8/layout/matrix3"/>
    <dgm:cxn modelId="{716DD707-44D0-439E-8715-89EDA5DECBF0}" type="presOf" srcId="{ECC987F6-E4B2-4B34-9C72-D05FAAF45EA8}" destId="{D2274CDE-5FC2-4338-9EFE-2390EEB2B39F}" srcOrd="0" destOrd="0" presId="urn:microsoft.com/office/officeart/2005/8/layout/matrix3"/>
    <dgm:cxn modelId="{13A57CB7-ECD5-4BE4-B00B-E2A67D47E8BD}" type="presOf" srcId="{2B79BBCF-C9D1-4860-98B2-6F8D0A3379E6}" destId="{91C2CE4E-803F-4BB5-8635-6E57C699B696}" srcOrd="0" destOrd="3" presId="urn:microsoft.com/office/officeart/2005/8/layout/matrix3"/>
    <dgm:cxn modelId="{2888237A-295F-4DEC-8275-71C9FA6B340A}" srcId="{607D5AEC-C9DC-47BE-88AF-F109BAC6033D}" destId="{812DC906-E134-41B1-A984-D0F1763167F3}" srcOrd="1" destOrd="0" parTransId="{ACD2F2B2-5D80-409D-ABF7-14DD3CDA7B23}" sibTransId="{05C59FB5-87C4-47BA-9B3B-8F83F4ED82D7}"/>
    <dgm:cxn modelId="{A55655B0-2112-4E0B-B123-DD3A2EAC59A2}" srcId="{278BBA5F-346D-4FC5-A932-5F9D1DF3DD82}" destId="{3F60F036-81BF-4FED-A2BC-41DB8A0212CE}" srcOrd="1" destOrd="0" parTransId="{9EED0AF7-EC39-429A-8E00-0CA1438804A6}" sibTransId="{4457D734-E88F-46FF-BD17-F1D950673EE6}"/>
    <dgm:cxn modelId="{E6DC1422-D487-405C-A259-4BC19B2F6CE1}" srcId="{249EDF05-9A52-4CC5-82DC-80C45058143D}" destId="{ECC987F6-E4B2-4B34-9C72-D05FAAF45EA8}" srcOrd="1" destOrd="0" parTransId="{9C447564-D6CC-45BE-9CBE-60E8CADC9D95}" sibTransId="{4501E278-3224-4D77-A77A-EB458815DF69}"/>
    <dgm:cxn modelId="{8F753678-D041-4F51-8AC5-49230F866F36}" srcId="{ECC987F6-E4B2-4B34-9C72-D05FAAF45EA8}" destId="{9656A462-69E8-42A8-804B-3675DCC0836C}" srcOrd="0" destOrd="0" parTransId="{FEDF885D-59B5-4938-AB7F-04391E710227}" sibTransId="{C2F74D94-01F6-498A-9263-1C694DEB4020}"/>
    <dgm:cxn modelId="{372B3A97-A1EF-4D67-B2F3-6D703347402C}" srcId="{607D5AEC-C9DC-47BE-88AF-F109BAC6033D}" destId="{F48BA142-D219-4A63-9B8E-C0D900F0F377}" srcOrd="0" destOrd="0" parTransId="{2434F09A-EC03-46A6-ADB3-9FDDEAE63F09}" sibTransId="{C0418462-9C77-4746-B3F2-0A8E33CBA67C}"/>
    <dgm:cxn modelId="{CD9ED757-EF7B-4F61-AAE6-CE67E1398A23}" type="presOf" srcId="{6AB19A1F-BD78-499C-8053-CE1771E106B1}" destId="{9F1E3FA6-208D-4907-B78E-565BEB0B114F}" srcOrd="0" destOrd="1" presId="urn:microsoft.com/office/officeart/2005/8/layout/matrix3"/>
    <dgm:cxn modelId="{C1942B1F-C5B8-449D-828E-05594B9D79FA}" type="presOf" srcId="{A3A9A421-935B-49BE-A20C-0ECCF22712F2}" destId="{7CA5C7A0-A8BF-44A9-98E5-FB602494C325}" srcOrd="0" destOrd="3" presId="urn:microsoft.com/office/officeart/2005/8/layout/matrix3"/>
    <dgm:cxn modelId="{25711224-C2F2-46C7-B5A5-2616AF110C60}" type="presOf" srcId="{F48BA142-D219-4A63-9B8E-C0D900F0F377}" destId="{91C2CE4E-803F-4BB5-8635-6E57C699B696}" srcOrd="0" destOrd="1" presId="urn:microsoft.com/office/officeart/2005/8/layout/matrix3"/>
    <dgm:cxn modelId="{EE2C9E8B-890D-4708-81EA-9017A87CC00C}" srcId="{249EDF05-9A52-4CC5-82DC-80C45058143D}" destId="{278BBA5F-346D-4FC5-A932-5F9D1DF3DD82}" srcOrd="0" destOrd="0" parTransId="{F2AAB1A5-A8FC-490E-A243-2AA777F32177}" sibTransId="{761E0B27-FD72-49D6-BEC8-BA7018902BFF}"/>
    <dgm:cxn modelId="{0FF22448-73B8-4A00-BE4E-EFEF123F50C4}" srcId="{249EDF05-9A52-4CC5-82DC-80C45058143D}" destId="{0B779DA7-3C6F-4AD0-BDD7-770EC2590636}" srcOrd="2" destOrd="0" parTransId="{746A5DA3-FB39-489F-90BE-D1D8E250A46D}" sibTransId="{4CE7D915-514F-4AAA-AAB4-F67234C00757}"/>
    <dgm:cxn modelId="{12AE6090-4E62-445B-ACB3-BA5FBF51C162}" srcId="{607D5AEC-C9DC-47BE-88AF-F109BAC6033D}" destId="{2B79BBCF-C9D1-4860-98B2-6F8D0A3379E6}" srcOrd="2" destOrd="0" parTransId="{9B7F7408-3F0C-4EC0-89D9-A8EDE6E0C177}" sibTransId="{92983610-07AA-4928-BE61-C84E4AB94EA2}"/>
    <dgm:cxn modelId="{F17E0BE7-245C-4488-8618-6319E58B6AE0}" type="presOf" srcId="{812DC906-E134-41B1-A984-D0F1763167F3}" destId="{91C2CE4E-803F-4BB5-8635-6E57C699B696}" srcOrd="0" destOrd="2" presId="urn:microsoft.com/office/officeart/2005/8/layout/matrix3"/>
    <dgm:cxn modelId="{6E7F823E-DB2B-44BE-8E90-34F15050D68A}" type="presOf" srcId="{278BBA5F-346D-4FC5-A932-5F9D1DF3DD82}" destId="{9F1E3FA6-208D-4907-B78E-565BEB0B114F}" srcOrd="0" destOrd="0" presId="urn:microsoft.com/office/officeart/2005/8/layout/matrix3"/>
    <dgm:cxn modelId="{B4D3EA6B-73EF-44CD-B029-BDDC46CD17C4}" type="presOf" srcId="{9656A462-69E8-42A8-804B-3675DCC0836C}" destId="{D2274CDE-5FC2-4338-9EFE-2390EEB2B39F}" srcOrd="0" destOrd="1" presId="urn:microsoft.com/office/officeart/2005/8/layout/matrix3"/>
    <dgm:cxn modelId="{51E87951-A3F8-4292-845B-288E4190A56D}" srcId="{ECC987F6-E4B2-4B34-9C72-D05FAAF45EA8}" destId="{3B9FBCE5-370D-47CB-8CA6-AE2ED155E5BD}" srcOrd="1" destOrd="0" parTransId="{62463990-AC63-4761-9E9F-22E6BDB0C5D1}" sibTransId="{BF2F6C11-E68F-4684-B0BD-1B1B58260AE7}"/>
    <dgm:cxn modelId="{B20726AE-EA36-4393-AD99-0D1902127573}" type="presOf" srcId="{249EDF05-9A52-4CC5-82DC-80C45058143D}" destId="{C8E86461-E9DF-48FD-A7D4-39C5492368AE}" srcOrd="0" destOrd="0" presId="urn:microsoft.com/office/officeart/2005/8/layout/matrix3"/>
    <dgm:cxn modelId="{121B6006-66A1-4D1C-8D1B-669168243D53}" srcId="{278BBA5F-346D-4FC5-A932-5F9D1DF3DD82}" destId="{6AB19A1F-BD78-499C-8053-CE1771E106B1}" srcOrd="0" destOrd="0" parTransId="{4F0E1DAC-CDF3-4FF6-B3EC-6446B5CC4682}" sibTransId="{E6A2C0B7-CDBC-4DC8-8479-0DD21BAAF890}"/>
    <dgm:cxn modelId="{0BC80E29-769F-471B-BCCB-F52B65273E61}" srcId="{249EDF05-9A52-4CC5-82DC-80C45058143D}" destId="{607D5AEC-C9DC-47BE-88AF-F109BAC6033D}" srcOrd="3" destOrd="0" parTransId="{A6623D94-75C3-4EA9-9CE6-AE94A0D2ACEC}" sibTransId="{96420525-D09A-42B1-B7C1-0622BFF21A2C}"/>
    <dgm:cxn modelId="{3FB8E939-1AE4-4B60-8219-C9590F7909E6}" type="presOf" srcId="{0B779DA7-3C6F-4AD0-BDD7-770EC2590636}" destId="{7CA5C7A0-A8BF-44A9-98E5-FB602494C325}" srcOrd="0" destOrd="0" presId="urn:microsoft.com/office/officeart/2005/8/layout/matrix3"/>
    <dgm:cxn modelId="{D96197E3-EA9D-47B9-A805-0064449105BA}" type="presOf" srcId="{3B9FBCE5-370D-47CB-8CA6-AE2ED155E5BD}" destId="{D2274CDE-5FC2-4338-9EFE-2390EEB2B39F}" srcOrd="0" destOrd="2" presId="urn:microsoft.com/office/officeart/2005/8/layout/matrix3"/>
    <dgm:cxn modelId="{FA86182E-D48E-4BAB-9B38-4F3AAF7368A1}" srcId="{607D5AEC-C9DC-47BE-88AF-F109BAC6033D}" destId="{C33EE379-3501-4889-AB9E-6B3C7CCCB040}" srcOrd="3" destOrd="0" parTransId="{57629751-0C88-4307-B888-B56E5F318AD3}" sibTransId="{4D472807-8088-49BE-ACA9-6660E823E0FE}"/>
    <dgm:cxn modelId="{A36B25D8-399D-4C81-892D-D2CEA38C4923}" srcId="{0B779DA7-3C6F-4AD0-BDD7-770EC2590636}" destId="{EBF744E3-BF0E-4370-BB9F-7F1CBFAF8A37}" srcOrd="1" destOrd="0" parTransId="{BFE198C0-6169-4ED9-9ED2-6871595B774D}" sibTransId="{60479EA5-109E-4A4A-9335-770910A72FB5}"/>
    <dgm:cxn modelId="{4327CDE5-E08D-4C0E-A058-4444467DE5E9}" type="presOf" srcId="{3F60F036-81BF-4FED-A2BC-41DB8A0212CE}" destId="{9F1E3FA6-208D-4907-B78E-565BEB0B114F}" srcOrd="0" destOrd="2" presId="urn:microsoft.com/office/officeart/2005/8/layout/matrix3"/>
    <dgm:cxn modelId="{97E8F314-C57D-4D78-9902-F795DC118BD2}" type="presParOf" srcId="{C8E86461-E9DF-48FD-A7D4-39C5492368AE}" destId="{5F2BF0D9-0E76-4FC3-B3A0-C5A3A2BC78D6}" srcOrd="0" destOrd="0" presId="urn:microsoft.com/office/officeart/2005/8/layout/matrix3"/>
    <dgm:cxn modelId="{8CC58AED-2BBD-4557-8487-388BEFC3C794}" type="presParOf" srcId="{C8E86461-E9DF-48FD-A7D4-39C5492368AE}" destId="{9F1E3FA6-208D-4907-B78E-565BEB0B114F}" srcOrd="1" destOrd="0" presId="urn:microsoft.com/office/officeart/2005/8/layout/matrix3"/>
    <dgm:cxn modelId="{F975CFFA-05BD-4958-92AE-D83FD8866559}" type="presParOf" srcId="{C8E86461-E9DF-48FD-A7D4-39C5492368AE}" destId="{D2274CDE-5FC2-4338-9EFE-2390EEB2B39F}" srcOrd="2" destOrd="0" presId="urn:microsoft.com/office/officeart/2005/8/layout/matrix3"/>
    <dgm:cxn modelId="{DB392667-0533-424F-BAB0-B2A627B364B1}" type="presParOf" srcId="{C8E86461-E9DF-48FD-A7D4-39C5492368AE}" destId="{7CA5C7A0-A8BF-44A9-98E5-FB602494C325}" srcOrd="3" destOrd="0" presId="urn:microsoft.com/office/officeart/2005/8/layout/matrix3"/>
    <dgm:cxn modelId="{2D5534D8-199E-45B8-BF8D-834A89612503}" type="presParOf" srcId="{C8E86461-E9DF-48FD-A7D4-39C5492368AE}" destId="{91C2CE4E-803F-4BB5-8635-6E57C699B69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665F7B6-DE33-4BF6-B64C-8F38C1233E7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4FF5448-05A9-47E5-8866-BE3D22FF7234}">
      <dgm:prSet phldrT="[Texte]"/>
      <dgm:spPr/>
      <dgm:t>
        <a:bodyPr/>
        <a:lstStyle/>
        <a:p>
          <a:r>
            <a:rPr lang="fr-FR" dirty="0" smtClean="0"/>
            <a:t>Ceci n’est pas un problème d’utilisabilité</a:t>
          </a:r>
          <a:endParaRPr lang="fr-FR" dirty="0"/>
        </a:p>
      </dgm:t>
    </dgm:pt>
    <dgm:pt modelId="{ACAB9E46-68EC-4CDB-97C7-D88C26490397}" type="parTrans" cxnId="{F4AD3217-59A3-410B-BE17-DEA74CC8838F}">
      <dgm:prSet/>
      <dgm:spPr/>
      <dgm:t>
        <a:bodyPr/>
        <a:lstStyle/>
        <a:p>
          <a:endParaRPr lang="fr-FR"/>
        </a:p>
      </dgm:t>
    </dgm:pt>
    <dgm:pt modelId="{6D6AC911-59F0-4FAC-B986-6E58AD3EDBD3}" type="sibTrans" cxnId="{F4AD3217-59A3-410B-BE17-DEA74CC8838F}">
      <dgm:prSet/>
      <dgm:spPr/>
      <dgm:t>
        <a:bodyPr/>
        <a:lstStyle/>
        <a:p>
          <a:endParaRPr lang="fr-FR"/>
        </a:p>
      </dgm:t>
    </dgm:pt>
    <dgm:pt modelId="{2C78F1FA-7035-4FB7-BEED-1B7C3517D463}">
      <dgm:prSet phldrT="[Texte]"/>
      <dgm:spPr/>
      <dgm:t>
        <a:bodyPr/>
        <a:lstStyle/>
        <a:p>
          <a:r>
            <a:rPr lang="fr-FR" dirty="0" smtClean="0"/>
            <a:t>Problème cosmétique uniquement: pas nécessaire de régler si on n’a pas le temps</a:t>
          </a:r>
          <a:endParaRPr lang="fr-FR" dirty="0"/>
        </a:p>
      </dgm:t>
    </dgm:pt>
    <dgm:pt modelId="{22D09F0B-BCD6-4ACE-B3F5-216AA6324FF8}" type="parTrans" cxnId="{C2E15976-6882-48DC-BCD3-B66A56AD6AFB}">
      <dgm:prSet/>
      <dgm:spPr/>
      <dgm:t>
        <a:bodyPr/>
        <a:lstStyle/>
        <a:p>
          <a:endParaRPr lang="fr-FR"/>
        </a:p>
      </dgm:t>
    </dgm:pt>
    <dgm:pt modelId="{318E4BA3-6897-456A-9AA2-1881FFBBA5D7}" type="sibTrans" cxnId="{C2E15976-6882-48DC-BCD3-B66A56AD6AFB}">
      <dgm:prSet/>
      <dgm:spPr/>
      <dgm:t>
        <a:bodyPr/>
        <a:lstStyle/>
        <a:p>
          <a:endParaRPr lang="fr-FR"/>
        </a:p>
      </dgm:t>
    </dgm:pt>
    <dgm:pt modelId="{62F01FC3-B5CE-41A1-AA82-E3F875D50B73}">
      <dgm:prSet phldrT="[Texte]"/>
      <dgm:spPr/>
      <dgm:t>
        <a:bodyPr/>
        <a:lstStyle/>
        <a:p>
          <a:r>
            <a:rPr lang="fr-FR" dirty="0" smtClean="0"/>
            <a:t>Problème mineur: à régler avec une priorité faible</a:t>
          </a:r>
          <a:endParaRPr lang="fr-FR" dirty="0"/>
        </a:p>
      </dgm:t>
    </dgm:pt>
    <dgm:pt modelId="{58D80CF7-E972-4554-9D32-4B38620B617C}" type="parTrans" cxnId="{44B820C6-A357-4AE0-8672-D0A18BD9030E}">
      <dgm:prSet/>
      <dgm:spPr/>
      <dgm:t>
        <a:bodyPr/>
        <a:lstStyle/>
        <a:p>
          <a:endParaRPr lang="fr-FR"/>
        </a:p>
      </dgm:t>
    </dgm:pt>
    <dgm:pt modelId="{1FBA2B6C-E910-407B-8115-86C51478BFDA}" type="sibTrans" cxnId="{44B820C6-A357-4AE0-8672-D0A18BD9030E}">
      <dgm:prSet/>
      <dgm:spPr/>
      <dgm:t>
        <a:bodyPr/>
        <a:lstStyle/>
        <a:p>
          <a:endParaRPr lang="fr-FR"/>
        </a:p>
      </dgm:t>
    </dgm:pt>
    <dgm:pt modelId="{20CC3EDC-8382-47B4-A80B-CF57BAAE68B0}">
      <dgm:prSet phldrT="[Texte]"/>
      <dgm:spPr/>
      <dgm:t>
        <a:bodyPr/>
        <a:lstStyle/>
        <a:p>
          <a:r>
            <a:rPr lang="fr-FR" dirty="0" smtClean="0"/>
            <a:t>Problème catastrophique: à régler impérativement avant de diffuser l’interface</a:t>
          </a:r>
          <a:endParaRPr lang="fr-FR" dirty="0"/>
        </a:p>
      </dgm:t>
    </dgm:pt>
    <dgm:pt modelId="{073FC809-9B08-4EEC-8FCE-4F74DB33F5DF}" type="parTrans" cxnId="{28A2DD84-0747-403F-AE1D-C03A91823D6A}">
      <dgm:prSet/>
      <dgm:spPr/>
      <dgm:t>
        <a:bodyPr/>
        <a:lstStyle/>
        <a:p>
          <a:endParaRPr lang="fr-FR"/>
        </a:p>
      </dgm:t>
    </dgm:pt>
    <dgm:pt modelId="{2CBF6616-CE63-4A55-B915-B38267C39FF6}" type="sibTrans" cxnId="{28A2DD84-0747-403F-AE1D-C03A91823D6A}">
      <dgm:prSet/>
      <dgm:spPr/>
      <dgm:t>
        <a:bodyPr/>
        <a:lstStyle/>
        <a:p>
          <a:endParaRPr lang="fr-FR"/>
        </a:p>
      </dgm:t>
    </dgm:pt>
    <dgm:pt modelId="{2E35BE4E-38E5-47C1-B875-FB93739EE78F}">
      <dgm:prSet phldrT="[Texte]"/>
      <dgm:spPr/>
      <dgm:t>
        <a:bodyPr/>
        <a:lstStyle/>
        <a:p>
          <a:r>
            <a:rPr lang="fr-FR" dirty="0" smtClean="0"/>
            <a:t>Problème majeur : important à régler (priorité élevée)</a:t>
          </a:r>
          <a:endParaRPr lang="fr-FR" dirty="0"/>
        </a:p>
      </dgm:t>
    </dgm:pt>
    <dgm:pt modelId="{61AF8528-24E8-4D34-BD02-D7347D1AB606}" type="parTrans" cxnId="{2AA2C534-8822-450F-B890-73FE8E52C991}">
      <dgm:prSet/>
      <dgm:spPr/>
      <dgm:t>
        <a:bodyPr/>
        <a:lstStyle/>
        <a:p>
          <a:endParaRPr lang="fr-FR"/>
        </a:p>
      </dgm:t>
    </dgm:pt>
    <dgm:pt modelId="{AD256390-09C9-4D6C-95D7-401628887729}" type="sibTrans" cxnId="{2AA2C534-8822-450F-B890-73FE8E52C991}">
      <dgm:prSet/>
      <dgm:spPr/>
      <dgm:t>
        <a:bodyPr/>
        <a:lstStyle/>
        <a:p>
          <a:endParaRPr lang="fr-FR"/>
        </a:p>
      </dgm:t>
    </dgm:pt>
    <dgm:pt modelId="{3C629427-A7B9-426A-893F-976C4B99230E}" type="pres">
      <dgm:prSet presAssocID="{C665F7B6-DE33-4BF6-B64C-8F38C1233E7F}" presName="Name0" presStyleCnt="0">
        <dgm:presLayoutVars>
          <dgm:dir/>
          <dgm:resizeHandles val="exact"/>
        </dgm:presLayoutVars>
      </dgm:prSet>
      <dgm:spPr/>
    </dgm:pt>
    <dgm:pt modelId="{1C47395B-8043-4220-9478-0FDA0D902F8A}" type="pres">
      <dgm:prSet presAssocID="{C665F7B6-DE33-4BF6-B64C-8F38C1233E7F}" presName="arrow" presStyleLbl="bgShp" presStyleIdx="0" presStyleCnt="1"/>
      <dgm:spPr/>
    </dgm:pt>
    <dgm:pt modelId="{5265B272-6FD4-4624-8D70-F21A34161796}" type="pres">
      <dgm:prSet presAssocID="{C665F7B6-DE33-4BF6-B64C-8F38C1233E7F}" presName="points" presStyleCnt="0"/>
      <dgm:spPr/>
    </dgm:pt>
    <dgm:pt modelId="{A3FB1419-1C39-4B15-9D1A-1CB595A13DF1}" type="pres">
      <dgm:prSet presAssocID="{54FF5448-05A9-47E5-8866-BE3D22FF7234}" presName="compositeA" presStyleCnt="0"/>
      <dgm:spPr/>
    </dgm:pt>
    <dgm:pt modelId="{C39731B7-EC2E-4C18-B079-ABE25422C5FA}" type="pres">
      <dgm:prSet presAssocID="{54FF5448-05A9-47E5-8866-BE3D22FF7234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CA006E-9228-4286-B16F-4A29F7BCBABE}" type="pres">
      <dgm:prSet presAssocID="{54FF5448-05A9-47E5-8866-BE3D22FF7234}" presName="circleA" presStyleLbl="node1" presStyleIdx="0" presStyleCnt="5"/>
      <dgm:spPr/>
    </dgm:pt>
    <dgm:pt modelId="{4021B913-19F1-4AF0-976E-EA97D505B937}" type="pres">
      <dgm:prSet presAssocID="{54FF5448-05A9-47E5-8866-BE3D22FF7234}" presName="spaceA" presStyleCnt="0"/>
      <dgm:spPr/>
    </dgm:pt>
    <dgm:pt modelId="{0F9A481F-B35F-4991-A21F-2EF4D3EDADEB}" type="pres">
      <dgm:prSet presAssocID="{6D6AC911-59F0-4FAC-B986-6E58AD3EDBD3}" presName="space" presStyleCnt="0"/>
      <dgm:spPr/>
    </dgm:pt>
    <dgm:pt modelId="{795AC0A8-0E76-42C5-A507-6B1665DAD8BE}" type="pres">
      <dgm:prSet presAssocID="{2C78F1FA-7035-4FB7-BEED-1B7C3517D463}" presName="compositeB" presStyleCnt="0"/>
      <dgm:spPr/>
    </dgm:pt>
    <dgm:pt modelId="{BF372204-E098-4E9B-8B7D-BC88E077D432}" type="pres">
      <dgm:prSet presAssocID="{2C78F1FA-7035-4FB7-BEED-1B7C3517D463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76B8EA-555A-463F-B00D-7004EE4EE695}" type="pres">
      <dgm:prSet presAssocID="{2C78F1FA-7035-4FB7-BEED-1B7C3517D463}" presName="circleB" presStyleLbl="node1" presStyleIdx="1" presStyleCnt="5"/>
      <dgm:spPr/>
    </dgm:pt>
    <dgm:pt modelId="{ABCC3F28-72DC-4C34-98DC-4977A46BD8F5}" type="pres">
      <dgm:prSet presAssocID="{2C78F1FA-7035-4FB7-BEED-1B7C3517D463}" presName="spaceB" presStyleCnt="0"/>
      <dgm:spPr/>
    </dgm:pt>
    <dgm:pt modelId="{E4853AB9-CED4-4F0B-9416-59544355DB8D}" type="pres">
      <dgm:prSet presAssocID="{318E4BA3-6897-456A-9AA2-1881FFBBA5D7}" presName="space" presStyleCnt="0"/>
      <dgm:spPr/>
    </dgm:pt>
    <dgm:pt modelId="{9C539B9C-8054-4400-8123-4AF973501301}" type="pres">
      <dgm:prSet presAssocID="{62F01FC3-B5CE-41A1-AA82-E3F875D50B73}" presName="compositeA" presStyleCnt="0"/>
      <dgm:spPr/>
    </dgm:pt>
    <dgm:pt modelId="{FDD3A32F-7889-444F-8775-3F67894442E0}" type="pres">
      <dgm:prSet presAssocID="{62F01FC3-B5CE-41A1-AA82-E3F875D50B73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F4D32F-870E-41C4-848C-5EEABA1B3A5B}" type="pres">
      <dgm:prSet presAssocID="{62F01FC3-B5CE-41A1-AA82-E3F875D50B73}" presName="circleA" presStyleLbl="node1" presStyleIdx="2" presStyleCnt="5"/>
      <dgm:spPr/>
    </dgm:pt>
    <dgm:pt modelId="{EF754F7B-F228-4F4E-BD7A-6041A55EBF68}" type="pres">
      <dgm:prSet presAssocID="{62F01FC3-B5CE-41A1-AA82-E3F875D50B73}" presName="spaceA" presStyleCnt="0"/>
      <dgm:spPr/>
    </dgm:pt>
    <dgm:pt modelId="{4310C2A3-8A48-43FA-8B48-33B58ED21C3A}" type="pres">
      <dgm:prSet presAssocID="{1FBA2B6C-E910-407B-8115-86C51478BFDA}" presName="space" presStyleCnt="0"/>
      <dgm:spPr/>
    </dgm:pt>
    <dgm:pt modelId="{949941AF-1EC1-4614-9963-AE3D5519BC7A}" type="pres">
      <dgm:prSet presAssocID="{2E35BE4E-38E5-47C1-B875-FB93739EE78F}" presName="compositeB" presStyleCnt="0"/>
      <dgm:spPr/>
    </dgm:pt>
    <dgm:pt modelId="{14201584-31C0-4C97-9577-4B1B74DAAEF6}" type="pres">
      <dgm:prSet presAssocID="{2E35BE4E-38E5-47C1-B875-FB93739EE78F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A159CF-6721-4FF4-AE05-9E88DDB69348}" type="pres">
      <dgm:prSet presAssocID="{2E35BE4E-38E5-47C1-B875-FB93739EE78F}" presName="circleB" presStyleLbl="node1" presStyleIdx="3" presStyleCnt="5"/>
      <dgm:spPr/>
    </dgm:pt>
    <dgm:pt modelId="{856BB7DB-97D7-4E02-A2FE-2A5300172888}" type="pres">
      <dgm:prSet presAssocID="{2E35BE4E-38E5-47C1-B875-FB93739EE78F}" presName="spaceB" presStyleCnt="0"/>
      <dgm:spPr/>
    </dgm:pt>
    <dgm:pt modelId="{C9D069C9-86FC-4DA0-A985-EF5566031E1E}" type="pres">
      <dgm:prSet presAssocID="{AD256390-09C9-4D6C-95D7-401628887729}" presName="space" presStyleCnt="0"/>
      <dgm:spPr/>
    </dgm:pt>
    <dgm:pt modelId="{6EF395B9-DF34-4C03-8617-FD02FBD8A6EC}" type="pres">
      <dgm:prSet presAssocID="{20CC3EDC-8382-47B4-A80B-CF57BAAE68B0}" presName="compositeA" presStyleCnt="0"/>
      <dgm:spPr/>
    </dgm:pt>
    <dgm:pt modelId="{CAD9C4DF-26A9-4458-80FE-4C792149780B}" type="pres">
      <dgm:prSet presAssocID="{20CC3EDC-8382-47B4-A80B-CF57BAAE68B0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0CBCD9-5892-4F93-A5B3-9984E79A19A7}" type="pres">
      <dgm:prSet presAssocID="{20CC3EDC-8382-47B4-A80B-CF57BAAE68B0}" presName="circleA" presStyleLbl="node1" presStyleIdx="4" presStyleCnt="5"/>
      <dgm:spPr/>
    </dgm:pt>
    <dgm:pt modelId="{F3AC8CB8-EFB5-488C-A7D5-2322F81E7176}" type="pres">
      <dgm:prSet presAssocID="{20CC3EDC-8382-47B4-A80B-CF57BAAE68B0}" presName="spaceA" presStyleCnt="0"/>
      <dgm:spPr/>
    </dgm:pt>
  </dgm:ptLst>
  <dgm:cxnLst>
    <dgm:cxn modelId="{EDE9E151-69FA-49EC-829F-8CA396DCD823}" type="presOf" srcId="{2C78F1FA-7035-4FB7-BEED-1B7C3517D463}" destId="{BF372204-E098-4E9B-8B7D-BC88E077D432}" srcOrd="0" destOrd="0" presId="urn:microsoft.com/office/officeart/2005/8/layout/hProcess11"/>
    <dgm:cxn modelId="{97C76B44-3AE6-4094-B0AD-4DAD2E6E9A7B}" type="presOf" srcId="{20CC3EDC-8382-47B4-A80B-CF57BAAE68B0}" destId="{CAD9C4DF-26A9-4458-80FE-4C792149780B}" srcOrd="0" destOrd="0" presId="urn:microsoft.com/office/officeart/2005/8/layout/hProcess11"/>
    <dgm:cxn modelId="{2AA2C534-8822-450F-B890-73FE8E52C991}" srcId="{C665F7B6-DE33-4BF6-B64C-8F38C1233E7F}" destId="{2E35BE4E-38E5-47C1-B875-FB93739EE78F}" srcOrd="3" destOrd="0" parTransId="{61AF8528-24E8-4D34-BD02-D7347D1AB606}" sibTransId="{AD256390-09C9-4D6C-95D7-401628887729}"/>
    <dgm:cxn modelId="{28A2DD84-0747-403F-AE1D-C03A91823D6A}" srcId="{C665F7B6-DE33-4BF6-B64C-8F38C1233E7F}" destId="{20CC3EDC-8382-47B4-A80B-CF57BAAE68B0}" srcOrd="4" destOrd="0" parTransId="{073FC809-9B08-4EEC-8FCE-4F74DB33F5DF}" sibTransId="{2CBF6616-CE63-4A55-B915-B38267C39FF6}"/>
    <dgm:cxn modelId="{C2E15976-6882-48DC-BCD3-B66A56AD6AFB}" srcId="{C665F7B6-DE33-4BF6-B64C-8F38C1233E7F}" destId="{2C78F1FA-7035-4FB7-BEED-1B7C3517D463}" srcOrd="1" destOrd="0" parTransId="{22D09F0B-BCD6-4ACE-B3F5-216AA6324FF8}" sibTransId="{318E4BA3-6897-456A-9AA2-1881FFBBA5D7}"/>
    <dgm:cxn modelId="{44B820C6-A357-4AE0-8672-D0A18BD9030E}" srcId="{C665F7B6-DE33-4BF6-B64C-8F38C1233E7F}" destId="{62F01FC3-B5CE-41A1-AA82-E3F875D50B73}" srcOrd="2" destOrd="0" parTransId="{58D80CF7-E972-4554-9D32-4B38620B617C}" sibTransId="{1FBA2B6C-E910-407B-8115-86C51478BFDA}"/>
    <dgm:cxn modelId="{7DE69F27-E115-44B0-8ACD-1C4A55E208CA}" type="presOf" srcId="{62F01FC3-B5CE-41A1-AA82-E3F875D50B73}" destId="{FDD3A32F-7889-444F-8775-3F67894442E0}" srcOrd="0" destOrd="0" presId="urn:microsoft.com/office/officeart/2005/8/layout/hProcess11"/>
    <dgm:cxn modelId="{F6900AC8-E596-4EB4-999C-F01F00456030}" type="presOf" srcId="{54FF5448-05A9-47E5-8866-BE3D22FF7234}" destId="{C39731B7-EC2E-4C18-B079-ABE25422C5FA}" srcOrd="0" destOrd="0" presId="urn:microsoft.com/office/officeart/2005/8/layout/hProcess11"/>
    <dgm:cxn modelId="{F5D27AF2-A019-47A7-B2E7-71ECAFBF25E8}" type="presOf" srcId="{C665F7B6-DE33-4BF6-B64C-8F38C1233E7F}" destId="{3C629427-A7B9-426A-893F-976C4B99230E}" srcOrd="0" destOrd="0" presId="urn:microsoft.com/office/officeart/2005/8/layout/hProcess11"/>
    <dgm:cxn modelId="{F4AD3217-59A3-410B-BE17-DEA74CC8838F}" srcId="{C665F7B6-DE33-4BF6-B64C-8F38C1233E7F}" destId="{54FF5448-05A9-47E5-8866-BE3D22FF7234}" srcOrd="0" destOrd="0" parTransId="{ACAB9E46-68EC-4CDB-97C7-D88C26490397}" sibTransId="{6D6AC911-59F0-4FAC-B986-6E58AD3EDBD3}"/>
    <dgm:cxn modelId="{58227671-2D41-4AEA-9EC9-3B90CDD86217}" type="presOf" srcId="{2E35BE4E-38E5-47C1-B875-FB93739EE78F}" destId="{14201584-31C0-4C97-9577-4B1B74DAAEF6}" srcOrd="0" destOrd="0" presId="urn:microsoft.com/office/officeart/2005/8/layout/hProcess11"/>
    <dgm:cxn modelId="{A09A5C86-87D5-4DE5-9FCD-DBD66C49D7F1}" type="presParOf" srcId="{3C629427-A7B9-426A-893F-976C4B99230E}" destId="{1C47395B-8043-4220-9478-0FDA0D902F8A}" srcOrd="0" destOrd="0" presId="urn:microsoft.com/office/officeart/2005/8/layout/hProcess11"/>
    <dgm:cxn modelId="{7B9E2B87-DEF0-49EC-A9BE-F4C7E94817D2}" type="presParOf" srcId="{3C629427-A7B9-426A-893F-976C4B99230E}" destId="{5265B272-6FD4-4624-8D70-F21A34161796}" srcOrd="1" destOrd="0" presId="urn:microsoft.com/office/officeart/2005/8/layout/hProcess11"/>
    <dgm:cxn modelId="{54E3356C-71F7-47DA-80F3-08E8C909F14C}" type="presParOf" srcId="{5265B272-6FD4-4624-8D70-F21A34161796}" destId="{A3FB1419-1C39-4B15-9D1A-1CB595A13DF1}" srcOrd="0" destOrd="0" presId="urn:microsoft.com/office/officeart/2005/8/layout/hProcess11"/>
    <dgm:cxn modelId="{D1320E2D-8650-437D-AE14-E10BBA65D8F3}" type="presParOf" srcId="{A3FB1419-1C39-4B15-9D1A-1CB595A13DF1}" destId="{C39731B7-EC2E-4C18-B079-ABE25422C5FA}" srcOrd="0" destOrd="0" presId="urn:microsoft.com/office/officeart/2005/8/layout/hProcess11"/>
    <dgm:cxn modelId="{0171ACE0-0EAE-45ED-B691-A214D4F122CB}" type="presParOf" srcId="{A3FB1419-1C39-4B15-9D1A-1CB595A13DF1}" destId="{FECA006E-9228-4286-B16F-4A29F7BCBABE}" srcOrd="1" destOrd="0" presId="urn:microsoft.com/office/officeart/2005/8/layout/hProcess11"/>
    <dgm:cxn modelId="{2D677BA8-9264-40B3-BBDC-D9F1F26892EE}" type="presParOf" srcId="{A3FB1419-1C39-4B15-9D1A-1CB595A13DF1}" destId="{4021B913-19F1-4AF0-976E-EA97D505B937}" srcOrd="2" destOrd="0" presId="urn:microsoft.com/office/officeart/2005/8/layout/hProcess11"/>
    <dgm:cxn modelId="{1B963B1D-90DD-4698-988A-30B0DA619748}" type="presParOf" srcId="{5265B272-6FD4-4624-8D70-F21A34161796}" destId="{0F9A481F-B35F-4991-A21F-2EF4D3EDADEB}" srcOrd="1" destOrd="0" presId="urn:microsoft.com/office/officeart/2005/8/layout/hProcess11"/>
    <dgm:cxn modelId="{0F43C4F9-C624-4D0C-AA51-12F6FAE9032B}" type="presParOf" srcId="{5265B272-6FD4-4624-8D70-F21A34161796}" destId="{795AC0A8-0E76-42C5-A507-6B1665DAD8BE}" srcOrd="2" destOrd="0" presId="urn:microsoft.com/office/officeart/2005/8/layout/hProcess11"/>
    <dgm:cxn modelId="{4711C01F-811B-478F-B11C-E545E366C5AF}" type="presParOf" srcId="{795AC0A8-0E76-42C5-A507-6B1665DAD8BE}" destId="{BF372204-E098-4E9B-8B7D-BC88E077D432}" srcOrd="0" destOrd="0" presId="urn:microsoft.com/office/officeart/2005/8/layout/hProcess11"/>
    <dgm:cxn modelId="{B090D0A0-52A9-4BE6-984D-21C603ABB9E1}" type="presParOf" srcId="{795AC0A8-0E76-42C5-A507-6B1665DAD8BE}" destId="{4376B8EA-555A-463F-B00D-7004EE4EE695}" srcOrd="1" destOrd="0" presId="urn:microsoft.com/office/officeart/2005/8/layout/hProcess11"/>
    <dgm:cxn modelId="{601656BB-F3FB-4E5B-9E33-5CDC873D13A0}" type="presParOf" srcId="{795AC0A8-0E76-42C5-A507-6B1665DAD8BE}" destId="{ABCC3F28-72DC-4C34-98DC-4977A46BD8F5}" srcOrd="2" destOrd="0" presId="urn:microsoft.com/office/officeart/2005/8/layout/hProcess11"/>
    <dgm:cxn modelId="{87A4AAC7-B0C1-4A37-96FE-C406E5AA26E4}" type="presParOf" srcId="{5265B272-6FD4-4624-8D70-F21A34161796}" destId="{E4853AB9-CED4-4F0B-9416-59544355DB8D}" srcOrd="3" destOrd="0" presId="urn:microsoft.com/office/officeart/2005/8/layout/hProcess11"/>
    <dgm:cxn modelId="{754F5012-B34E-4602-B4E3-CF16D119F7B4}" type="presParOf" srcId="{5265B272-6FD4-4624-8D70-F21A34161796}" destId="{9C539B9C-8054-4400-8123-4AF973501301}" srcOrd="4" destOrd="0" presId="urn:microsoft.com/office/officeart/2005/8/layout/hProcess11"/>
    <dgm:cxn modelId="{3A795628-5E10-474C-9E9D-357F62D6B9B8}" type="presParOf" srcId="{9C539B9C-8054-4400-8123-4AF973501301}" destId="{FDD3A32F-7889-444F-8775-3F67894442E0}" srcOrd="0" destOrd="0" presId="urn:microsoft.com/office/officeart/2005/8/layout/hProcess11"/>
    <dgm:cxn modelId="{146C5F66-E27C-48E6-8D1E-457C20AC9D4A}" type="presParOf" srcId="{9C539B9C-8054-4400-8123-4AF973501301}" destId="{6BF4D32F-870E-41C4-848C-5EEABA1B3A5B}" srcOrd="1" destOrd="0" presId="urn:microsoft.com/office/officeart/2005/8/layout/hProcess11"/>
    <dgm:cxn modelId="{7E4D57DE-E6AD-4788-80D1-EF00C18C7019}" type="presParOf" srcId="{9C539B9C-8054-4400-8123-4AF973501301}" destId="{EF754F7B-F228-4F4E-BD7A-6041A55EBF68}" srcOrd="2" destOrd="0" presId="urn:microsoft.com/office/officeart/2005/8/layout/hProcess11"/>
    <dgm:cxn modelId="{052B446B-26CC-4943-B0ED-0A4758B67C77}" type="presParOf" srcId="{5265B272-6FD4-4624-8D70-F21A34161796}" destId="{4310C2A3-8A48-43FA-8B48-33B58ED21C3A}" srcOrd="5" destOrd="0" presId="urn:microsoft.com/office/officeart/2005/8/layout/hProcess11"/>
    <dgm:cxn modelId="{4F49194D-88A2-4929-81DF-EEEC0281273C}" type="presParOf" srcId="{5265B272-6FD4-4624-8D70-F21A34161796}" destId="{949941AF-1EC1-4614-9963-AE3D5519BC7A}" srcOrd="6" destOrd="0" presId="urn:microsoft.com/office/officeart/2005/8/layout/hProcess11"/>
    <dgm:cxn modelId="{C99F4A89-8F9B-479A-A3AF-831E362BBF70}" type="presParOf" srcId="{949941AF-1EC1-4614-9963-AE3D5519BC7A}" destId="{14201584-31C0-4C97-9577-4B1B74DAAEF6}" srcOrd="0" destOrd="0" presId="urn:microsoft.com/office/officeart/2005/8/layout/hProcess11"/>
    <dgm:cxn modelId="{4A138023-DAEF-4CE3-89F3-FDFFC1D8AFD5}" type="presParOf" srcId="{949941AF-1EC1-4614-9963-AE3D5519BC7A}" destId="{72A159CF-6721-4FF4-AE05-9E88DDB69348}" srcOrd="1" destOrd="0" presId="urn:microsoft.com/office/officeart/2005/8/layout/hProcess11"/>
    <dgm:cxn modelId="{22850D48-85CB-43C5-8E2C-EDF0CC285D3D}" type="presParOf" srcId="{949941AF-1EC1-4614-9963-AE3D5519BC7A}" destId="{856BB7DB-97D7-4E02-A2FE-2A5300172888}" srcOrd="2" destOrd="0" presId="urn:microsoft.com/office/officeart/2005/8/layout/hProcess11"/>
    <dgm:cxn modelId="{F7836BBA-6C51-4E83-97DF-960621AD324C}" type="presParOf" srcId="{5265B272-6FD4-4624-8D70-F21A34161796}" destId="{C9D069C9-86FC-4DA0-A985-EF5566031E1E}" srcOrd="7" destOrd="0" presId="urn:microsoft.com/office/officeart/2005/8/layout/hProcess11"/>
    <dgm:cxn modelId="{08FDBB24-F21D-4F57-9951-BBC631101771}" type="presParOf" srcId="{5265B272-6FD4-4624-8D70-F21A34161796}" destId="{6EF395B9-DF34-4C03-8617-FD02FBD8A6EC}" srcOrd="8" destOrd="0" presId="urn:microsoft.com/office/officeart/2005/8/layout/hProcess11"/>
    <dgm:cxn modelId="{1F41A526-E3E1-4B8A-A809-1D3F6B782F8D}" type="presParOf" srcId="{6EF395B9-DF34-4C03-8617-FD02FBD8A6EC}" destId="{CAD9C4DF-26A9-4458-80FE-4C792149780B}" srcOrd="0" destOrd="0" presId="urn:microsoft.com/office/officeart/2005/8/layout/hProcess11"/>
    <dgm:cxn modelId="{63432A9B-E51B-4C79-B5AF-9E31085B0E7C}" type="presParOf" srcId="{6EF395B9-DF34-4C03-8617-FD02FBD8A6EC}" destId="{540CBCD9-5892-4F93-A5B3-9984E79A19A7}" srcOrd="1" destOrd="0" presId="urn:microsoft.com/office/officeart/2005/8/layout/hProcess11"/>
    <dgm:cxn modelId="{E548D0A6-AE99-49AC-A555-0B4F2F7F3CF2}" type="presParOf" srcId="{6EF395B9-DF34-4C03-8617-FD02FBD8A6EC}" destId="{F3AC8CB8-EFB5-488C-A7D5-2322F81E717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23F44873-370D-4205-BDB5-128EB8821AF4}" type="presOf" srcId="{19ED9577-4FD6-49E9-8DA3-003194F9EE94}" destId="{0C11D60F-BA10-4443-9C9B-E01BB19AA429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F7D672A6-3721-44F6-99D1-5E50AF7437F2}" type="presOf" srcId="{8667890A-58F0-473A-B4EE-44FFF8D5F522}" destId="{D309607A-D6BD-4C02-AEB7-1E3B780F7B43}" srcOrd="0" destOrd="0" presId="urn:microsoft.com/office/officeart/2005/8/layout/vList5"/>
    <dgm:cxn modelId="{95853964-D35F-4E0C-91C7-E19535E0648F}" type="presOf" srcId="{D8E6152A-6CFF-4874-92CD-003CB7609320}" destId="{F0E2B390-569E-4782-BD5C-B7DFD679D39D}" srcOrd="0" destOrd="0" presId="urn:microsoft.com/office/officeart/2005/8/layout/vList5"/>
    <dgm:cxn modelId="{04B0441E-FB7C-402D-A361-67CB48105A11}" type="presOf" srcId="{087DF994-A6EA-4F91-BF31-9F7A415450A8}" destId="{60BB1E06-C0E8-4E03-B40A-72E8E44537B3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595C7502-1E5B-42DB-993A-3C1381FC1901}" type="presOf" srcId="{D93F9D61-E033-4EC3-8D96-18EC63F1ACA7}" destId="{BEB0CF1A-5A0C-4DB2-8942-BED382511167}" srcOrd="0" destOrd="0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727F0C7E-33E0-4C99-B032-1683B5663EA6}" type="presOf" srcId="{06D86E19-9473-433E-96C7-A585A9EE2E23}" destId="{F7D5EBEE-2886-4175-B6B9-BB50AB6EDE48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E0B72AAC-C45E-44D3-990D-0AB0D79325B2}" type="presOf" srcId="{DD7ADA01-F71C-4F9F-AC70-BBEE0578095D}" destId="{98429D9F-F40C-4343-B278-715659E2C789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BF6A4B83-7AE6-4B2E-B56F-4BE2C230E3A1}" type="presOf" srcId="{362E089C-4ED2-48AF-A000-022CF120657B}" destId="{6ED17D57-5E23-40A5-A9E2-A01733D33CC7}" srcOrd="0" destOrd="0" presId="urn:microsoft.com/office/officeart/2005/8/layout/vList5"/>
    <dgm:cxn modelId="{797634B3-B9AF-44BC-AAC2-EA8F18690172}" type="presOf" srcId="{CF0F53B9-95D7-41D8-AE4F-DC028E5024B9}" destId="{69FAEF5D-CD60-4F51-83E8-21E6868CEC68}" srcOrd="0" destOrd="0" presId="urn:microsoft.com/office/officeart/2005/8/layout/vList5"/>
    <dgm:cxn modelId="{949DCB21-D61B-4687-9ED0-D9C164C010CF}" type="presOf" srcId="{04D0C2F5-DED9-405F-AF19-6CB7EA584AF6}" destId="{DEA09CC1-C4F6-4F1C-B041-9A2A107A7426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26162A6F-31D7-410F-A3EC-8A39E66F1F35}" type="presOf" srcId="{23E40927-1FE1-4C8A-B7E1-44F6ED77BE27}" destId="{D3C8E1D3-775D-45EF-8912-A0172EDE9076}" srcOrd="0" destOrd="0" presId="urn:microsoft.com/office/officeart/2005/8/layout/vList5"/>
    <dgm:cxn modelId="{261A4FFF-143F-4AE1-8C28-39342EE50195}" type="presParOf" srcId="{BEB0CF1A-5A0C-4DB2-8942-BED382511167}" destId="{ED66A794-8BE7-4C6E-A843-A5C0EDB17B57}" srcOrd="0" destOrd="0" presId="urn:microsoft.com/office/officeart/2005/8/layout/vList5"/>
    <dgm:cxn modelId="{5C7BFE8F-5605-4C66-9DF8-969275EF98A2}" type="presParOf" srcId="{ED66A794-8BE7-4C6E-A843-A5C0EDB17B57}" destId="{DEA09CC1-C4F6-4F1C-B041-9A2A107A7426}" srcOrd="0" destOrd="0" presId="urn:microsoft.com/office/officeart/2005/8/layout/vList5"/>
    <dgm:cxn modelId="{3BE0A976-F039-4D19-8A57-94703D0DFC47}" type="presParOf" srcId="{BEB0CF1A-5A0C-4DB2-8942-BED382511167}" destId="{6EF5F971-3E7D-4A37-9377-C75148272D34}" srcOrd="1" destOrd="0" presId="urn:microsoft.com/office/officeart/2005/8/layout/vList5"/>
    <dgm:cxn modelId="{880CB898-83CF-4779-9D2D-2913DC25CC43}" type="presParOf" srcId="{BEB0CF1A-5A0C-4DB2-8942-BED382511167}" destId="{1B019BE9-5970-4546-B0A3-C773036B8643}" srcOrd="2" destOrd="0" presId="urn:microsoft.com/office/officeart/2005/8/layout/vList5"/>
    <dgm:cxn modelId="{ACDB4ED3-6540-47C8-AA17-2BF38601E1BD}" type="presParOf" srcId="{1B019BE9-5970-4546-B0A3-C773036B8643}" destId="{D3C8E1D3-775D-45EF-8912-A0172EDE9076}" srcOrd="0" destOrd="0" presId="urn:microsoft.com/office/officeart/2005/8/layout/vList5"/>
    <dgm:cxn modelId="{7BD6F1BC-12E9-403D-8213-120933D70D19}" type="presParOf" srcId="{BEB0CF1A-5A0C-4DB2-8942-BED382511167}" destId="{09A4FCEC-BCFF-4225-A0D5-7F1D78F7D5B3}" srcOrd="3" destOrd="0" presId="urn:microsoft.com/office/officeart/2005/8/layout/vList5"/>
    <dgm:cxn modelId="{E2A996CC-E4BB-452C-9638-BD5A2E24AF6F}" type="presParOf" srcId="{BEB0CF1A-5A0C-4DB2-8942-BED382511167}" destId="{D1EF8CB2-BA00-4B94-9A24-CC6612999420}" srcOrd="4" destOrd="0" presId="urn:microsoft.com/office/officeart/2005/8/layout/vList5"/>
    <dgm:cxn modelId="{007A89E0-035C-46F2-BF10-155176911A2D}" type="presParOf" srcId="{D1EF8CB2-BA00-4B94-9A24-CC6612999420}" destId="{98429D9F-F40C-4343-B278-715659E2C789}" srcOrd="0" destOrd="0" presId="urn:microsoft.com/office/officeart/2005/8/layout/vList5"/>
    <dgm:cxn modelId="{2E30E03D-33F4-42FF-AEA3-EB0F4D6BB338}" type="presParOf" srcId="{BEB0CF1A-5A0C-4DB2-8942-BED382511167}" destId="{401710CE-7C00-4D2E-BBC4-589019995A88}" srcOrd="5" destOrd="0" presId="urn:microsoft.com/office/officeart/2005/8/layout/vList5"/>
    <dgm:cxn modelId="{C01B0819-F824-48EE-A7E8-AE4551C62377}" type="presParOf" srcId="{BEB0CF1A-5A0C-4DB2-8942-BED382511167}" destId="{71CE55A4-99E0-4790-B043-DA2DFF785343}" srcOrd="6" destOrd="0" presId="urn:microsoft.com/office/officeart/2005/8/layout/vList5"/>
    <dgm:cxn modelId="{84AD9DAE-687F-4E4D-B440-C54D668081AC}" type="presParOf" srcId="{71CE55A4-99E0-4790-B043-DA2DFF785343}" destId="{F7D5EBEE-2886-4175-B6B9-BB50AB6EDE48}" srcOrd="0" destOrd="0" presId="urn:microsoft.com/office/officeart/2005/8/layout/vList5"/>
    <dgm:cxn modelId="{D913575E-3EEA-4C81-9270-3A64909B354E}" type="presParOf" srcId="{BEB0CF1A-5A0C-4DB2-8942-BED382511167}" destId="{218A76EF-8812-46B0-9912-ABD54FEFB9B4}" srcOrd="7" destOrd="0" presId="urn:microsoft.com/office/officeart/2005/8/layout/vList5"/>
    <dgm:cxn modelId="{690CEC1B-2DA7-4D0D-8F34-007A822CDEA5}" type="presParOf" srcId="{BEB0CF1A-5A0C-4DB2-8942-BED382511167}" destId="{504F48C8-3F08-442C-865D-ECB7902AD0D5}" srcOrd="8" destOrd="0" presId="urn:microsoft.com/office/officeart/2005/8/layout/vList5"/>
    <dgm:cxn modelId="{3F8843CF-7B8F-421F-B96E-A9F74EC5B0EF}" type="presParOf" srcId="{504F48C8-3F08-442C-865D-ECB7902AD0D5}" destId="{69FAEF5D-CD60-4F51-83E8-21E6868CEC68}" srcOrd="0" destOrd="0" presId="urn:microsoft.com/office/officeart/2005/8/layout/vList5"/>
    <dgm:cxn modelId="{A00930D1-69BE-448D-91DD-4FF4DC1A917D}" type="presParOf" srcId="{BEB0CF1A-5A0C-4DB2-8942-BED382511167}" destId="{B691D399-5CE2-43BB-AB93-6D6E9393528F}" srcOrd="9" destOrd="0" presId="urn:microsoft.com/office/officeart/2005/8/layout/vList5"/>
    <dgm:cxn modelId="{BF17E541-ABC2-43C5-BC4E-D82619E16208}" type="presParOf" srcId="{BEB0CF1A-5A0C-4DB2-8942-BED382511167}" destId="{030CB727-F518-4036-9AEE-DC114E3E97D8}" srcOrd="10" destOrd="0" presId="urn:microsoft.com/office/officeart/2005/8/layout/vList5"/>
    <dgm:cxn modelId="{09BEED29-4BC4-47EC-A657-044844630389}" type="presParOf" srcId="{030CB727-F518-4036-9AEE-DC114E3E97D8}" destId="{0C11D60F-BA10-4443-9C9B-E01BB19AA429}" srcOrd="0" destOrd="0" presId="urn:microsoft.com/office/officeart/2005/8/layout/vList5"/>
    <dgm:cxn modelId="{E1401BE2-86C4-4A2A-AC92-2FD1DF9A0CCF}" type="presParOf" srcId="{BEB0CF1A-5A0C-4DB2-8942-BED382511167}" destId="{6B2E8ECD-2566-4B34-B6C1-7C45B035F866}" srcOrd="11" destOrd="0" presId="urn:microsoft.com/office/officeart/2005/8/layout/vList5"/>
    <dgm:cxn modelId="{72B87FCC-3D85-4924-8E23-199A3507FFCE}" type="presParOf" srcId="{BEB0CF1A-5A0C-4DB2-8942-BED382511167}" destId="{1EC6B6C5-ED25-45AE-9193-7AA6FC122F0B}" srcOrd="12" destOrd="0" presId="urn:microsoft.com/office/officeart/2005/8/layout/vList5"/>
    <dgm:cxn modelId="{4699F755-8A09-4DC5-9E6E-A22E1B789F64}" type="presParOf" srcId="{1EC6B6C5-ED25-45AE-9193-7AA6FC122F0B}" destId="{60BB1E06-C0E8-4E03-B40A-72E8E44537B3}" srcOrd="0" destOrd="0" presId="urn:microsoft.com/office/officeart/2005/8/layout/vList5"/>
    <dgm:cxn modelId="{6F63BA1D-5823-4D45-BFB7-F9354082B4FD}" type="presParOf" srcId="{BEB0CF1A-5A0C-4DB2-8942-BED382511167}" destId="{FC02BFAA-7CF9-4008-8BF5-6491DBDCECA2}" srcOrd="13" destOrd="0" presId="urn:microsoft.com/office/officeart/2005/8/layout/vList5"/>
    <dgm:cxn modelId="{25531845-6F8C-4679-93C8-961BFDC06A8C}" type="presParOf" srcId="{BEB0CF1A-5A0C-4DB2-8942-BED382511167}" destId="{A6843F5D-4B80-4DD7-AFAC-FF40F0B920DE}" srcOrd="14" destOrd="0" presId="urn:microsoft.com/office/officeart/2005/8/layout/vList5"/>
    <dgm:cxn modelId="{B6B04EE2-8AB8-40A7-B59F-0B388D69D1ED}" type="presParOf" srcId="{A6843F5D-4B80-4DD7-AFAC-FF40F0B920DE}" destId="{6ED17D57-5E23-40A5-A9E2-A01733D33CC7}" srcOrd="0" destOrd="0" presId="urn:microsoft.com/office/officeart/2005/8/layout/vList5"/>
    <dgm:cxn modelId="{6113E529-D940-4085-93E2-B411C81239F8}" type="presParOf" srcId="{BEB0CF1A-5A0C-4DB2-8942-BED382511167}" destId="{4FB4A851-787E-4FA7-88A7-EFD06625705E}" srcOrd="15" destOrd="0" presId="urn:microsoft.com/office/officeart/2005/8/layout/vList5"/>
    <dgm:cxn modelId="{736F2EAC-6D14-455F-BAC3-C2F0CB9ED802}" type="presParOf" srcId="{BEB0CF1A-5A0C-4DB2-8942-BED382511167}" destId="{AE05C131-9A8D-492F-A6E5-B66A1CF8AEA5}" srcOrd="16" destOrd="0" presId="urn:microsoft.com/office/officeart/2005/8/layout/vList5"/>
    <dgm:cxn modelId="{D688EC3A-6760-489C-8E0D-9C960E6AB4A5}" type="presParOf" srcId="{AE05C131-9A8D-492F-A6E5-B66A1CF8AEA5}" destId="{D309607A-D6BD-4C02-AEB7-1E3B780F7B43}" srcOrd="0" destOrd="0" presId="urn:microsoft.com/office/officeart/2005/8/layout/vList5"/>
    <dgm:cxn modelId="{CFAE6A00-5951-440F-B4F6-661F1CFA830E}" type="presParOf" srcId="{BEB0CF1A-5A0C-4DB2-8942-BED382511167}" destId="{99DF6305-54B8-4BAC-BF80-2ACF819F003F}" srcOrd="17" destOrd="0" presId="urn:microsoft.com/office/officeart/2005/8/layout/vList5"/>
    <dgm:cxn modelId="{28DD85E8-932D-443F-AD10-F660D9732158}" type="presParOf" srcId="{BEB0CF1A-5A0C-4DB2-8942-BED382511167}" destId="{C4DD2FDE-779D-4E9A-807E-73E57C35BBF2}" srcOrd="18" destOrd="0" presId="urn:microsoft.com/office/officeart/2005/8/layout/vList5"/>
    <dgm:cxn modelId="{A2F481EB-FB6F-41BC-9730-16B4BFEADACE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dirty="0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7BA60DE9-3CD6-4224-B248-09AE5C0343E0}">
      <dgm:prSet phldrT="[Texte]"/>
      <dgm:spPr/>
      <dgm:t>
        <a:bodyPr/>
        <a:lstStyle/>
        <a:p>
          <a:r>
            <a:rPr lang="fr-FR" dirty="0" smtClean="0"/>
            <a:t>Manière d’interagir avec le système doit être évidente</a:t>
          </a:r>
          <a:endParaRPr lang="fr-FR" dirty="0"/>
        </a:p>
      </dgm:t>
    </dgm:pt>
    <dgm:pt modelId="{430449B1-1266-4F0E-BF8F-768FD5D018BB}" type="parTrans" cxnId="{7A3C15DD-AC7C-451C-9D69-69AB033D73C2}">
      <dgm:prSet/>
      <dgm:spPr/>
      <dgm:t>
        <a:bodyPr/>
        <a:lstStyle/>
        <a:p>
          <a:endParaRPr lang="fr-FR"/>
        </a:p>
      </dgm:t>
    </dgm:pt>
    <dgm:pt modelId="{B0E6EE65-6A3A-4C8B-AB41-818AC10CF51F}" type="sibTrans" cxnId="{7A3C15DD-AC7C-451C-9D69-69AB033D73C2}">
      <dgm:prSet/>
      <dgm:spPr/>
      <dgm:t>
        <a:bodyPr/>
        <a:lstStyle/>
        <a:p>
          <a:endParaRPr lang="fr-FR"/>
        </a:p>
      </dgm:t>
    </dgm:pt>
    <dgm:pt modelId="{46E6A470-CE7A-4F19-8D8D-E6AF29E18B06}">
      <dgm:prSet phldrT="[Texte]"/>
      <dgm:spPr/>
      <dgm:t>
        <a:bodyPr/>
        <a:lstStyle/>
        <a:p>
          <a:r>
            <a:rPr lang="fr-FR" dirty="0" smtClean="0"/>
            <a:t>Regrouper les objets de l’interface</a:t>
          </a:r>
          <a:endParaRPr lang="fr-FR" dirty="0"/>
        </a:p>
      </dgm:t>
    </dgm:pt>
    <dgm:pt modelId="{377861BB-29E0-464C-AEAD-A642E056E6D3}" type="parTrans" cxnId="{8786EC2E-679C-45E0-964B-D502D4C08932}">
      <dgm:prSet/>
      <dgm:spPr/>
      <dgm:t>
        <a:bodyPr/>
        <a:lstStyle/>
        <a:p>
          <a:endParaRPr lang="fr-FR"/>
        </a:p>
      </dgm:t>
    </dgm:pt>
    <dgm:pt modelId="{994F1056-8C34-4629-B6EC-F9F1A159F750}" type="sibTrans" cxnId="{8786EC2E-679C-45E0-964B-D502D4C08932}">
      <dgm:prSet/>
      <dgm:spPr/>
      <dgm:t>
        <a:bodyPr/>
        <a:lstStyle/>
        <a:p>
          <a:endParaRPr lang="fr-FR"/>
        </a:p>
      </dgm:t>
    </dgm:pt>
    <dgm:pt modelId="{CDE86128-8555-4E35-B283-EEDA50DC207C}">
      <dgm:prSet phldrT="[Texte]"/>
      <dgm:spPr/>
      <dgm:t>
        <a:bodyPr/>
        <a:lstStyle/>
        <a:p>
          <a:r>
            <a:rPr lang="fr-FR" dirty="0" smtClean="0"/>
            <a:t>Le nombre d’informations à l’écran suffisant</a:t>
          </a:r>
          <a:endParaRPr lang="fr-FR" dirty="0"/>
        </a:p>
      </dgm:t>
    </dgm:pt>
    <dgm:pt modelId="{E08C4DA3-BF36-4F5C-8406-36B82E775E1C}" type="parTrans" cxnId="{DD43325B-AF45-4B50-ABAC-8DCAEF5FACE6}">
      <dgm:prSet/>
      <dgm:spPr/>
      <dgm:t>
        <a:bodyPr/>
        <a:lstStyle/>
        <a:p>
          <a:endParaRPr lang="fr-FR"/>
        </a:p>
      </dgm:t>
    </dgm:pt>
    <dgm:pt modelId="{C4ADF6FD-D35A-4A16-8D4B-6C6E6D20D434}" type="sibTrans" cxnId="{DD43325B-AF45-4B50-ABAC-8DCAEF5FACE6}">
      <dgm:prSet/>
      <dgm:spPr/>
      <dgm:t>
        <a:bodyPr/>
        <a:lstStyle/>
        <a:p>
          <a:endParaRPr lang="fr-FR"/>
        </a:p>
      </dgm:t>
    </dgm:pt>
    <dgm:pt modelId="{2EF2DA3D-0F2A-458E-8B44-DDE33924236A}">
      <dgm:prSet phldrT="[Texte]"/>
      <dgm:spPr/>
      <dgm:t>
        <a:bodyPr/>
        <a:lstStyle/>
        <a:p>
          <a:r>
            <a:rPr lang="fr-FR" dirty="0" smtClean="0"/>
            <a:t>Vue générale et détails</a:t>
          </a:r>
          <a:endParaRPr lang="fr-FR" dirty="0"/>
        </a:p>
      </dgm:t>
    </dgm:pt>
    <dgm:pt modelId="{A0BB1FB3-C602-4906-AADC-65AD74F9CBA8}" type="parTrans" cxnId="{D3CB2E02-FEB9-495A-B5CC-F899A5237A8E}">
      <dgm:prSet/>
      <dgm:spPr/>
      <dgm:t>
        <a:bodyPr/>
        <a:lstStyle/>
        <a:p>
          <a:endParaRPr lang="fr-FR"/>
        </a:p>
      </dgm:t>
    </dgm:pt>
    <dgm:pt modelId="{FBE1DB2C-D551-4E0C-8D9E-473B06CBB9CC}" type="sibTrans" cxnId="{D3CB2E02-FEB9-495A-B5CC-F899A5237A8E}">
      <dgm:prSet/>
      <dgm:spPr/>
      <dgm:t>
        <a:bodyPr/>
        <a:lstStyle/>
        <a:p>
          <a:endParaRPr lang="fr-FR"/>
        </a:p>
      </dgm:t>
    </dgm:pt>
    <dgm:pt modelId="{2EFAC5E3-D08E-4E18-A714-0C7E5A1645F6}">
      <dgm:prSet phldrT="[Texte]"/>
      <dgm:spPr/>
      <dgm:t>
        <a:bodyPr/>
        <a:lstStyle/>
        <a:p>
          <a:r>
            <a:rPr lang="fr-FR" dirty="0" smtClean="0"/>
            <a:t>Éviter les décorations qui perturbent</a:t>
          </a:r>
          <a:endParaRPr lang="fr-FR" dirty="0"/>
        </a:p>
      </dgm:t>
    </dgm:pt>
    <dgm:pt modelId="{6B8A2236-0286-4BA9-B481-E67D49108895}" type="parTrans" cxnId="{9051A5E8-71EF-48F4-B705-CA305F20E64C}">
      <dgm:prSet/>
      <dgm:spPr/>
      <dgm:t>
        <a:bodyPr/>
        <a:lstStyle/>
        <a:p>
          <a:endParaRPr lang="fr-FR"/>
        </a:p>
      </dgm:t>
    </dgm:pt>
    <dgm:pt modelId="{A8E6F22C-B0BC-4DA3-811C-64E026D25CED}" type="sibTrans" cxnId="{9051A5E8-71EF-48F4-B705-CA305F20E64C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60576A-3815-4619-B28A-5F571CEFE304}" type="pres">
      <dgm:prSet presAssocID="{04D0C2F5-DED9-405F-AF19-6CB7EA584AF6}" presName="descendantText" presStyleLbl="alignAccFollowNode1" presStyleIdx="0" presStyleCnt="1" custScaleY="63674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EE03733B-9E8D-4429-A95D-7F17AA771928}" type="presOf" srcId="{46E6A470-CE7A-4F19-8D8D-E6AF29E18B06}" destId="{6060576A-3815-4619-B28A-5F571CEFE304}" srcOrd="0" destOrd="1" presId="urn:microsoft.com/office/officeart/2005/8/layout/vList5"/>
    <dgm:cxn modelId="{7A3C15DD-AC7C-451C-9D69-69AB033D73C2}" srcId="{04D0C2F5-DED9-405F-AF19-6CB7EA584AF6}" destId="{7BA60DE9-3CD6-4224-B248-09AE5C0343E0}" srcOrd="0" destOrd="0" parTransId="{430449B1-1266-4F0E-BF8F-768FD5D018BB}" sibTransId="{B0E6EE65-6A3A-4C8B-AB41-818AC10CF51F}"/>
    <dgm:cxn modelId="{6748150F-271F-4883-8C7C-D997C1FED3B7}" type="presOf" srcId="{DD7ADA01-F71C-4F9F-AC70-BBEE0578095D}" destId="{98429D9F-F40C-4343-B278-715659E2C789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6AB20F48-AC82-44ED-8901-FB3340A0E75B}" type="presOf" srcId="{D93F9D61-E033-4EC3-8D96-18EC63F1ACA7}" destId="{BEB0CF1A-5A0C-4DB2-8942-BED382511167}" srcOrd="0" destOrd="0" presId="urn:microsoft.com/office/officeart/2005/8/layout/vList5"/>
    <dgm:cxn modelId="{A7A5A08B-5C5D-4F5F-B144-13B816CF9208}" type="presOf" srcId="{8667890A-58F0-473A-B4EE-44FFF8D5F522}" destId="{D309607A-D6BD-4C02-AEB7-1E3B780F7B43}" srcOrd="0" destOrd="0" presId="urn:microsoft.com/office/officeart/2005/8/layout/vList5"/>
    <dgm:cxn modelId="{9051A5E8-71EF-48F4-B705-CA305F20E64C}" srcId="{04D0C2F5-DED9-405F-AF19-6CB7EA584AF6}" destId="{2EFAC5E3-D08E-4E18-A714-0C7E5A1645F6}" srcOrd="4" destOrd="0" parTransId="{6B8A2236-0286-4BA9-B481-E67D49108895}" sibTransId="{A8E6F22C-B0BC-4DA3-811C-64E026D25CED}"/>
    <dgm:cxn modelId="{C887CCBA-1CF0-44C9-AA55-161C8DB3F066}" type="presOf" srcId="{2EF2DA3D-0F2A-458E-8B44-DDE33924236A}" destId="{6060576A-3815-4619-B28A-5F571CEFE304}" srcOrd="0" destOrd="3" presId="urn:microsoft.com/office/officeart/2005/8/layout/vList5"/>
    <dgm:cxn modelId="{66F75781-EB49-445F-B267-3C394B928B69}" type="presOf" srcId="{CDE86128-8555-4E35-B283-EEDA50DC207C}" destId="{6060576A-3815-4619-B28A-5F571CEFE304}" srcOrd="0" destOrd="2" presId="urn:microsoft.com/office/officeart/2005/8/layout/vList5"/>
    <dgm:cxn modelId="{EE3D55CB-CEB9-45FD-B84D-7786A3D61FAD}" type="presOf" srcId="{7BA60DE9-3CD6-4224-B248-09AE5C0343E0}" destId="{6060576A-3815-4619-B28A-5F571CEFE304}" srcOrd="0" destOrd="0" presId="urn:microsoft.com/office/officeart/2005/8/layout/vList5"/>
    <dgm:cxn modelId="{93BBD942-3E2A-4B35-9DDE-D82A1A7FC1E8}" type="presOf" srcId="{23E40927-1FE1-4C8A-B7E1-44F6ED77BE27}" destId="{D3C8E1D3-775D-45EF-8912-A0172EDE9076}" srcOrd="0" destOrd="0" presId="urn:microsoft.com/office/officeart/2005/8/layout/vList5"/>
    <dgm:cxn modelId="{AA045A3C-DB24-4CB3-BD63-4F05FC2B04D3}" type="presOf" srcId="{087DF994-A6EA-4F91-BF31-9F7A415450A8}" destId="{60BB1E06-C0E8-4E03-B40A-72E8E44537B3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5C2D1CAD-21E0-4B41-98B5-2266133EC66B}" type="presOf" srcId="{04D0C2F5-DED9-405F-AF19-6CB7EA584AF6}" destId="{DEA09CC1-C4F6-4F1C-B041-9A2A107A7426}" srcOrd="0" destOrd="0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8786EC2E-679C-45E0-964B-D502D4C08932}" srcId="{04D0C2F5-DED9-405F-AF19-6CB7EA584AF6}" destId="{46E6A470-CE7A-4F19-8D8D-E6AF29E18B06}" srcOrd="1" destOrd="0" parTransId="{377861BB-29E0-464C-AEAD-A642E056E6D3}" sibTransId="{994F1056-8C34-4629-B6EC-F9F1A159F750}"/>
    <dgm:cxn modelId="{6C036D0C-285A-4D8A-9A1D-1C008DAA357F}" type="presOf" srcId="{CF0F53B9-95D7-41D8-AE4F-DC028E5024B9}" destId="{69FAEF5D-CD60-4F51-83E8-21E6868CEC68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4E5C8639-4357-4B71-851F-B7B548729AA8}" type="presOf" srcId="{19ED9577-4FD6-49E9-8DA3-003194F9EE94}" destId="{0C11D60F-BA10-4443-9C9B-E01BB19AA429}" srcOrd="0" destOrd="0" presId="urn:microsoft.com/office/officeart/2005/8/layout/vList5"/>
    <dgm:cxn modelId="{0F4354BB-32C5-4CA3-8A0D-B5BE11EE3F56}" type="presOf" srcId="{06D86E19-9473-433E-96C7-A585A9EE2E23}" destId="{F7D5EBEE-2886-4175-B6B9-BB50AB6EDE48}" srcOrd="0" destOrd="0" presId="urn:microsoft.com/office/officeart/2005/8/layout/vList5"/>
    <dgm:cxn modelId="{47CD7C87-9BF0-49CD-92FE-C1D147DDE3D7}" type="presOf" srcId="{2EFAC5E3-D08E-4E18-A714-0C7E5A1645F6}" destId="{6060576A-3815-4619-B28A-5F571CEFE304}" srcOrd="0" destOrd="4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14ACE82F-969D-433A-8414-ABE2C4977079}" type="presOf" srcId="{362E089C-4ED2-48AF-A000-022CF120657B}" destId="{6ED17D57-5E23-40A5-A9E2-A01733D33CC7}" srcOrd="0" destOrd="0" presId="urn:microsoft.com/office/officeart/2005/8/layout/vList5"/>
    <dgm:cxn modelId="{D3CB2E02-FEB9-495A-B5CC-F899A5237A8E}" srcId="{04D0C2F5-DED9-405F-AF19-6CB7EA584AF6}" destId="{2EF2DA3D-0F2A-458E-8B44-DDE33924236A}" srcOrd="3" destOrd="0" parTransId="{A0BB1FB3-C602-4906-AADC-65AD74F9CBA8}" sibTransId="{FBE1DB2C-D551-4E0C-8D9E-473B06CBB9CC}"/>
    <dgm:cxn modelId="{DD43325B-AF45-4B50-ABAC-8DCAEF5FACE6}" srcId="{04D0C2F5-DED9-405F-AF19-6CB7EA584AF6}" destId="{CDE86128-8555-4E35-B283-EEDA50DC207C}" srcOrd="2" destOrd="0" parTransId="{E08C4DA3-BF36-4F5C-8406-36B82E775E1C}" sibTransId="{C4ADF6FD-D35A-4A16-8D4B-6C6E6D20D434}"/>
    <dgm:cxn modelId="{8ED1A5E2-AE8A-4104-8BAD-17DD4B36DC7D}" type="presOf" srcId="{D8E6152A-6CFF-4874-92CD-003CB7609320}" destId="{F0E2B390-569E-4782-BD5C-B7DFD679D39D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009A1BF7-12A1-4779-B533-CB6737F20B7C}" type="presParOf" srcId="{BEB0CF1A-5A0C-4DB2-8942-BED382511167}" destId="{ED66A794-8BE7-4C6E-A843-A5C0EDB17B57}" srcOrd="0" destOrd="0" presId="urn:microsoft.com/office/officeart/2005/8/layout/vList5"/>
    <dgm:cxn modelId="{46CFBD90-37A4-4939-8404-9339CE16AAEB}" type="presParOf" srcId="{ED66A794-8BE7-4C6E-A843-A5C0EDB17B57}" destId="{DEA09CC1-C4F6-4F1C-B041-9A2A107A7426}" srcOrd="0" destOrd="0" presId="urn:microsoft.com/office/officeart/2005/8/layout/vList5"/>
    <dgm:cxn modelId="{02EE84A3-992D-46EB-A43F-C118BA46E1E5}" type="presParOf" srcId="{ED66A794-8BE7-4C6E-A843-A5C0EDB17B57}" destId="{6060576A-3815-4619-B28A-5F571CEFE304}" srcOrd="1" destOrd="0" presId="urn:microsoft.com/office/officeart/2005/8/layout/vList5"/>
    <dgm:cxn modelId="{0E46029E-A7A3-46A4-95DF-3FF47FD1ECB3}" type="presParOf" srcId="{BEB0CF1A-5A0C-4DB2-8942-BED382511167}" destId="{6EF5F971-3E7D-4A37-9377-C75148272D34}" srcOrd="1" destOrd="0" presId="urn:microsoft.com/office/officeart/2005/8/layout/vList5"/>
    <dgm:cxn modelId="{8270E515-C378-460D-A875-A23FC9C4B7D6}" type="presParOf" srcId="{BEB0CF1A-5A0C-4DB2-8942-BED382511167}" destId="{1B019BE9-5970-4546-B0A3-C773036B8643}" srcOrd="2" destOrd="0" presId="urn:microsoft.com/office/officeart/2005/8/layout/vList5"/>
    <dgm:cxn modelId="{542BF8BE-8F38-4AEE-804F-3CF32D746B46}" type="presParOf" srcId="{1B019BE9-5970-4546-B0A3-C773036B8643}" destId="{D3C8E1D3-775D-45EF-8912-A0172EDE9076}" srcOrd="0" destOrd="0" presId="urn:microsoft.com/office/officeart/2005/8/layout/vList5"/>
    <dgm:cxn modelId="{EB6DD94A-C955-4C04-9820-5483E2B65267}" type="presParOf" srcId="{BEB0CF1A-5A0C-4DB2-8942-BED382511167}" destId="{09A4FCEC-BCFF-4225-A0D5-7F1D78F7D5B3}" srcOrd="3" destOrd="0" presId="urn:microsoft.com/office/officeart/2005/8/layout/vList5"/>
    <dgm:cxn modelId="{9E8E4341-1895-4376-8927-592A0B8CD8D5}" type="presParOf" srcId="{BEB0CF1A-5A0C-4DB2-8942-BED382511167}" destId="{D1EF8CB2-BA00-4B94-9A24-CC6612999420}" srcOrd="4" destOrd="0" presId="urn:microsoft.com/office/officeart/2005/8/layout/vList5"/>
    <dgm:cxn modelId="{9BFD7FC5-7CDD-4F1E-AA30-4E7E35939361}" type="presParOf" srcId="{D1EF8CB2-BA00-4B94-9A24-CC6612999420}" destId="{98429D9F-F40C-4343-B278-715659E2C789}" srcOrd="0" destOrd="0" presId="urn:microsoft.com/office/officeart/2005/8/layout/vList5"/>
    <dgm:cxn modelId="{253C27FB-C0ED-4025-9789-09C464EC7681}" type="presParOf" srcId="{BEB0CF1A-5A0C-4DB2-8942-BED382511167}" destId="{401710CE-7C00-4D2E-BBC4-589019995A88}" srcOrd="5" destOrd="0" presId="urn:microsoft.com/office/officeart/2005/8/layout/vList5"/>
    <dgm:cxn modelId="{D24C2C8D-265B-4FDC-8B07-9831D1B874BD}" type="presParOf" srcId="{BEB0CF1A-5A0C-4DB2-8942-BED382511167}" destId="{71CE55A4-99E0-4790-B043-DA2DFF785343}" srcOrd="6" destOrd="0" presId="urn:microsoft.com/office/officeart/2005/8/layout/vList5"/>
    <dgm:cxn modelId="{6B99517D-00ED-4159-AC09-F10A724024B0}" type="presParOf" srcId="{71CE55A4-99E0-4790-B043-DA2DFF785343}" destId="{F7D5EBEE-2886-4175-B6B9-BB50AB6EDE48}" srcOrd="0" destOrd="0" presId="urn:microsoft.com/office/officeart/2005/8/layout/vList5"/>
    <dgm:cxn modelId="{E157B900-FFCA-4336-8BFB-1658A85520EE}" type="presParOf" srcId="{BEB0CF1A-5A0C-4DB2-8942-BED382511167}" destId="{218A76EF-8812-46B0-9912-ABD54FEFB9B4}" srcOrd="7" destOrd="0" presId="urn:microsoft.com/office/officeart/2005/8/layout/vList5"/>
    <dgm:cxn modelId="{938DB86A-F141-46DE-BA70-E3D0BC3B9341}" type="presParOf" srcId="{BEB0CF1A-5A0C-4DB2-8942-BED382511167}" destId="{504F48C8-3F08-442C-865D-ECB7902AD0D5}" srcOrd="8" destOrd="0" presId="urn:microsoft.com/office/officeart/2005/8/layout/vList5"/>
    <dgm:cxn modelId="{59A81998-E75C-4209-A921-A01171D4F6DD}" type="presParOf" srcId="{504F48C8-3F08-442C-865D-ECB7902AD0D5}" destId="{69FAEF5D-CD60-4F51-83E8-21E6868CEC68}" srcOrd="0" destOrd="0" presId="urn:microsoft.com/office/officeart/2005/8/layout/vList5"/>
    <dgm:cxn modelId="{9B585303-16FC-42C6-A61E-F992C6D90A89}" type="presParOf" srcId="{BEB0CF1A-5A0C-4DB2-8942-BED382511167}" destId="{B691D399-5CE2-43BB-AB93-6D6E9393528F}" srcOrd="9" destOrd="0" presId="urn:microsoft.com/office/officeart/2005/8/layout/vList5"/>
    <dgm:cxn modelId="{2DEDA93D-F520-43AD-ABA5-347494D6BA4E}" type="presParOf" srcId="{BEB0CF1A-5A0C-4DB2-8942-BED382511167}" destId="{030CB727-F518-4036-9AEE-DC114E3E97D8}" srcOrd="10" destOrd="0" presId="urn:microsoft.com/office/officeart/2005/8/layout/vList5"/>
    <dgm:cxn modelId="{39546B30-C636-4502-B467-1B04581A5D61}" type="presParOf" srcId="{030CB727-F518-4036-9AEE-DC114E3E97D8}" destId="{0C11D60F-BA10-4443-9C9B-E01BB19AA429}" srcOrd="0" destOrd="0" presId="urn:microsoft.com/office/officeart/2005/8/layout/vList5"/>
    <dgm:cxn modelId="{A1627A68-B1F0-4038-B9FD-89B57DC22C59}" type="presParOf" srcId="{BEB0CF1A-5A0C-4DB2-8942-BED382511167}" destId="{6B2E8ECD-2566-4B34-B6C1-7C45B035F866}" srcOrd="11" destOrd="0" presId="urn:microsoft.com/office/officeart/2005/8/layout/vList5"/>
    <dgm:cxn modelId="{F916E7BA-F2E4-4097-8E8F-558E330ED593}" type="presParOf" srcId="{BEB0CF1A-5A0C-4DB2-8942-BED382511167}" destId="{1EC6B6C5-ED25-45AE-9193-7AA6FC122F0B}" srcOrd="12" destOrd="0" presId="urn:microsoft.com/office/officeart/2005/8/layout/vList5"/>
    <dgm:cxn modelId="{81CA8174-D53D-488A-80DD-A560F6A6A342}" type="presParOf" srcId="{1EC6B6C5-ED25-45AE-9193-7AA6FC122F0B}" destId="{60BB1E06-C0E8-4E03-B40A-72E8E44537B3}" srcOrd="0" destOrd="0" presId="urn:microsoft.com/office/officeart/2005/8/layout/vList5"/>
    <dgm:cxn modelId="{6A9DA41D-1391-4306-B16D-46A91C6C0DB8}" type="presParOf" srcId="{BEB0CF1A-5A0C-4DB2-8942-BED382511167}" destId="{FC02BFAA-7CF9-4008-8BF5-6491DBDCECA2}" srcOrd="13" destOrd="0" presId="urn:microsoft.com/office/officeart/2005/8/layout/vList5"/>
    <dgm:cxn modelId="{EB8F556F-D4AD-4041-831E-908F25162496}" type="presParOf" srcId="{BEB0CF1A-5A0C-4DB2-8942-BED382511167}" destId="{A6843F5D-4B80-4DD7-AFAC-FF40F0B920DE}" srcOrd="14" destOrd="0" presId="urn:microsoft.com/office/officeart/2005/8/layout/vList5"/>
    <dgm:cxn modelId="{2142E0C8-A7A5-46DC-BD66-3F3F54B956AA}" type="presParOf" srcId="{A6843F5D-4B80-4DD7-AFAC-FF40F0B920DE}" destId="{6ED17D57-5E23-40A5-A9E2-A01733D33CC7}" srcOrd="0" destOrd="0" presId="urn:microsoft.com/office/officeart/2005/8/layout/vList5"/>
    <dgm:cxn modelId="{51DA1F0E-CB2C-4AE0-A2D7-B28A25C67A03}" type="presParOf" srcId="{BEB0CF1A-5A0C-4DB2-8942-BED382511167}" destId="{4FB4A851-787E-4FA7-88A7-EFD06625705E}" srcOrd="15" destOrd="0" presId="urn:microsoft.com/office/officeart/2005/8/layout/vList5"/>
    <dgm:cxn modelId="{8CF5275D-F782-41D0-AA27-87602618B7EB}" type="presParOf" srcId="{BEB0CF1A-5A0C-4DB2-8942-BED382511167}" destId="{AE05C131-9A8D-492F-A6E5-B66A1CF8AEA5}" srcOrd="16" destOrd="0" presId="urn:microsoft.com/office/officeart/2005/8/layout/vList5"/>
    <dgm:cxn modelId="{CBD62C8E-962E-48C8-871A-BA6695C179FC}" type="presParOf" srcId="{AE05C131-9A8D-492F-A6E5-B66A1CF8AEA5}" destId="{D309607A-D6BD-4C02-AEB7-1E3B780F7B43}" srcOrd="0" destOrd="0" presId="urn:microsoft.com/office/officeart/2005/8/layout/vList5"/>
    <dgm:cxn modelId="{7F6D6387-D997-4C1C-9067-00679905EA96}" type="presParOf" srcId="{BEB0CF1A-5A0C-4DB2-8942-BED382511167}" destId="{99DF6305-54B8-4BAC-BF80-2ACF819F003F}" srcOrd="17" destOrd="0" presId="urn:microsoft.com/office/officeart/2005/8/layout/vList5"/>
    <dgm:cxn modelId="{777446BE-123F-4D8B-9B0C-3FE9DB544EBB}" type="presParOf" srcId="{BEB0CF1A-5A0C-4DB2-8942-BED382511167}" destId="{C4DD2FDE-779D-4E9A-807E-73E57C35BBF2}" srcOrd="18" destOrd="0" presId="urn:microsoft.com/office/officeart/2005/8/layout/vList5"/>
    <dgm:cxn modelId="{C25844A0-B46C-463D-A91D-D6E1CE811818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dirty="0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1C05923A-BDFA-413E-AB6E-2A852538244D}">
      <dgm:prSet phldrT="[Texte]"/>
      <dgm:spPr/>
      <dgm:t>
        <a:bodyPr/>
        <a:lstStyle/>
        <a:p>
          <a:r>
            <a:rPr lang="fr-FR" dirty="0" smtClean="0"/>
            <a:t>Utiliser le langage du domaine</a:t>
          </a:r>
          <a:endParaRPr lang="fr-FR" dirty="0"/>
        </a:p>
      </dgm:t>
    </dgm:pt>
    <dgm:pt modelId="{6F554DF7-40C7-4CB9-BC95-830FD6CF3C86}" type="parTrans" cxnId="{F34A7AF8-8461-4349-8967-984897444417}">
      <dgm:prSet/>
      <dgm:spPr/>
    </dgm:pt>
    <dgm:pt modelId="{B4570755-E591-49CF-9F37-BA2AE4B4D33A}" type="sibTrans" cxnId="{F34A7AF8-8461-4349-8967-984897444417}">
      <dgm:prSet/>
      <dgm:spPr/>
    </dgm:pt>
    <dgm:pt modelId="{C6D541B7-8FBE-4A1D-8D82-4EF3C3A817D6}">
      <dgm:prSet phldrT="[Texte]"/>
      <dgm:spPr/>
      <dgm:t>
        <a:bodyPr/>
        <a:lstStyle/>
        <a:p>
          <a:r>
            <a:rPr lang="fr-FR" dirty="0" smtClean="0"/>
            <a:t>Éviter le langage informatique</a:t>
          </a:r>
          <a:endParaRPr lang="fr-FR" dirty="0"/>
        </a:p>
      </dgm:t>
    </dgm:pt>
    <dgm:pt modelId="{4FEEE792-DF2B-4AF2-84A7-F4BDE58A5F4F}" type="parTrans" cxnId="{6DE0AF5F-C5A7-42FA-9B4F-5ED9B2A9E55D}">
      <dgm:prSet/>
      <dgm:spPr/>
    </dgm:pt>
    <dgm:pt modelId="{125C553A-E98B-4338-9126-E3FB192B11D5}" type="sibTrans" cxnId="{6DE0AF5F-C5A7-42FA-9B4F-5ED9B2A9E55D}">
      <dgm:prSet/>
      <dgm:spPr/>
    </dgm:pt>
    <dgm:pt modelId="{08D0B9AB-A80F-4938-A788-D151662627BE}">
      <dgm:prSet phldrT="[Texte]"/>
      <dgm:spPr/>
      <dgm:t>
        <a:bodyPr/>
        <a:lstStyle/>
        <a:p>
          <a:r>
            <a:rPr lang="fr-FR" dirty="0" smtClean="0"/>
            <a:t>Utiliser des métaphores familières</a:t>
          </a:r>
          <a:endParaRPr lang="fr-FR" dirty="0"/>
        </a:p>
      </dgm:t>
    </dgm:pt>
    <dgm:pt modelId="{8AE9E445-77CB-4C30-99D3-FE6E38938AD0}" type="parTrans" cxnId="{D1CCC194-68F2-4DAF-9ABF-69281A750C48}">
      <dgm:prSet/>
      <dgm:spPr/>
    </dgm:pt>
    <dgm:pt modelId="{9A26EF3A-6B28-47AB-ACDB-AC04274DEE17}" type="sibTrans" cxnId="{D1CCC194-68F2-4DAF-9ABF-69281A750C48}">
      <dgm:prSet/>
      <dgm:spPr/>
    </dgm:pt>
    <dgm:pt modelId="{5CBECDB6-E9EC-4868-88A8-ACECBFB2CBAB}">
      <dgm:prSet phldrT="[Texte]"/>
      <dgm:spPr/>
      <dgm:t>
        <a:bodyPr/>
        <a:lstStyle/>
        <a:p>
          <a:r>
            <a:rPr lang="fr-FR" dirty="0" smtClean="0"/>
            <a:t>Icônes, images en rapport avec le domaine</a:t>
          </a:r>
          <a:endParaRPr lang="fr-FR" dirty="0"/>
        </a:p>
      </dgm:t>
    </dgm:pt>
    <dgm:pt modelId="{C3BF16BC-03F9-4E8D-A2F2-F4FD91BF4AA4}" type="parTrans" cxnId="{5119B72F-28E8-49DD-9311-B8E3519050CC}">
      <dgm:prSet/>
      <dgm:spPr/>
    </dgm:pt>
    <dgm:pt modelId="{1507B0CF-E500-4F38-88D6-32C1D5BB0516}" type="sibTrans" cxnId="{5119B72F-28E8-49DD-9311-B8E3519050CC}">
      <dgm:prSet/>
      <dgm:spPr/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D703ED-A1E6-4E6B-BCDB-F368AABB9606}" type="pres">
      <dgm:prSet presAssocID="{23E40927-1FE1-4C8A-B7E1-44F6ED77BE27}" presName="descendantText" presStyleLbl="alignAccFollowNode1" presStyleIdx="0" presStyleCnt="1" custScaleY="49692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F34A7AF8-8461-4349-8967-984897444417}" srcId="{23E40927-1FE1-4C8A-B7E1-44F6ED77BE27}" destId="{1C05923A-BDFA-413E-AB6E-2A852538244D}" srcOrd="0" destOrd="0" parTransId="{6F554DF7-40C7-4CB9-BC95-830FD6CF3C86}" sibTransId="{B4570755-E591-49CF-9F37-BA2AE4B4D33A}"/>
    <dgm:cxn modelId="{CE6B71C6-22CA-447B-9E5B-1EC8B89B185C}" type="presOf" srcId="{08D0B9AB-A80F-4938-A788-D151662627BE}" destId="{3BD703ED-A1E6-4E6B-BCDB-F368AABB9606}" srcOrd="0" destOrd="2" presId="urn:microsoft.com/office/officeart/2005/8/layout/vList5"/>
    <dgm:cxn modelId="{8949E20E-5105-4494-A62D-3EBE9EADD7A9}" type="presOf" srcId="{D8E6152A-6CFF-4874-92CD-003CB7609320}" destId="{F0E2B390-569E-4782-BD5C-B7DFD679D39D}" srcOrd="0" destOrd="0" presId="urn:microsoft.com/office/officeart/2005/8/layout/vList5"/>
    <dgm:cxn modelId="{8D46077C-1A7E-48AC-81CF-CCFC7D6AE4FA}" type="presOf" srcId="{087DF994-A6EA-4F91-BF31-9F7A415450A8}" destId="{60BB1E06-C0E8-4E03-B40A-72E8E44537B3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D1CCC194-68F2-4DAF-9ABF-69281A750C48}" srcId="{23E40927-1FE1-4C8A-B7E1-44F6ED77BE27}" destId="{08D0B9AB-A80F-4938-A788-D151662627BE}" srcOrd="2" destOrd="0" parTransId="{8AE9E445-77CB-4C30-99D3-FE6E38938AD0}" sibTransId="{9A26EF3A-6B28-47AB-ACDB-AC04274DEE17}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A7930CB4-D6B4-4356-8533-D6D2D8681BB2}" type="presOf" srcId="{23E40927-1FE1-4C8A-B7E1-44F6ED77BE27}" destId="{D3C8E1D3-775D-45EF-8912-A0172EDE9076}" srcOrd="0" destOrd="0" presId="urn:microsoft.com/office/officeart/2005/8/layout/vList5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566B2F5B-A9CF-431C-B38D-EA8F3B9751E5}" type="presOf" srcId="{04D0C2F5-DED9-405F-AF19-6CB7EA584AF6}" destId="{DEA09CC1-C4F6-4F1C-B041-9A2A107A7426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D8E72FCE-49DB-482C-BE00-11D5AFD57E7E}" type="presOf" srcId="{C6D541B7-8FBE-4A1D-8D82-4EF3C3A817D6}" destId="{3BD703ED-A1E6-4E6B-BCDB-F368AABB9606}" srcOrd="0" destOrd="1" presId="urn:microsoft.com/office/officeart/2005/8/layout/vList5"/>
    <dgm:cxn modelId="{2B5C6877-9A3A-427E-8DE7-D2EF40A89EDB}" type="presOf" srcId="{1C05923A-BDFA-413E-AB6E-2A852538244D}" destId="{3BD703ED-A1E6-4E6B-BCDB-F368AABB9606}" srcOrd="0" destOrd="0" presId="urn:microsoft.com/office/officeart/2005/8/layout/vList5"/>
    <dgm:cxn modelId="{A6994275-83D8-40A8-8108-3D3B77280D37}" type="presOf" srcId="{19ED9577-4FD6-49E9-8DA3-003194F9EE94}" destId="{0C11D60F-BA10-4443-9C9B-E01BB19AA429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5119B72F-28E8-49DD-9311-B8E3519050CC}" srcId="{23E40927-1FE1-4C8A-B7E1-44F6ED77BE27}" destId="{5CBECDB6-E9EC-4868-88A8-ACECBFB2CBAB}" srcOrd="3" destOrd="0" parTransId="{C3BF16BC-03F9-4E8D-A2F2-F4FD91BF4AA4}" sibTransId="{1507B0CF-E500-4F38-88D6-32C1D5BB0516}"/>
    <dgm:cxn modelId="{FF317495-FC84-4C86-8123-B7AF881A4FE7}" type="presOf" srcId="{D93F9D61-E033-4EC3-8D96-18EC63F1ACA7}" destId="{BEB0CF1A-5A0C-4DB2-8942-BED382511167}" srcOrd="0" destOrd="0" presId="urn:microsoft.com/office/officeart/2005/8/layout/vList5"/>
    <dgm:cxn modelId="{BE50D85E-3659-4BB8-8832-C3FA994B6B2F}" type="presOf" srcId="{362E089C-4ED2-48AF-A000-022CF120657B}" destId="{6ED17D57-5E23-40A5-A9E2-A01733D33CC7}" srcOrd="0" destOrd="0" presId="urn:microsoft.com/office/officeart/2005/8/layout/vList5"/>
    <dgm:cxn modelId="{181A9BE3-0EB6-49FB-960A-1AD5C388D169}" type="presOf" srcId="{DD7ADA01-F71C-4F9F-AC70-BBEE0578095D}" destId="{98429D9F-F40C-4343-B278-715659E2C789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6DE0AF5F-C5A7-42FA-9B4F-5ED9B2A9E55D}" srcId="{23E40927-1FE1-4C8A-B7E1-44F6ED77BE27}" destId="{C6D541B7-8FBE-4A1D-8D82-4EF3C3A817D6}" srcOrd="1" destOrd="0" parTransId="{4FEEE792-DF2B-4AF2-84A7-F4BDE58A5F4F}" sibTransId="{125C553A-E98B-4338-9126-E3FB192B11D5}"/>
    <dgm:cxn modelId="{541CF45E-E531-4582-872B-FB8CB6E55ACD}" type="presOf" srcId="{5CBECDB6-E9EC-4868-88A8-ACECBFB2CBAB}" destId="{3BD703ED-A1E6-4E6B-BCDB-F368AABB9606}" srcOrd="0" destOrd="3" presId="urn:microsoft.com/office/officeart/2005/8/layout/vList5"/>
    <dgm:cxn modelId="{664A0CE3-CBE5-4204-9D67-01BE0216E62A}" type="presOf" srcId="{CF0F53B9-95D7-41D8-AE4F-DC028E5024B9}" destId="{69FAEF5D-CD60-4F51-83E8-21E6868CEC68}" srcOrd="0" destOrd="0" presId="urn:microsoft.com/office/officeart/2005/8/layout/vList5"/>
    <dgm:cxn modelId="{0442CE50-0E95-48A2-A82E-20AFF64837D9}" type="presOf" srcId="{06D86E19-9473-433E-96C7-A585A9EE2E23}" destId="{F7D5EBEE-2886-4175-B6B9-BB50AB6EDE48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77E3C9AE-FC33-4495-84C4-1E9FF125D0AA}" type="presOf" srcId="{8667890A-58F0-473A-B4EE-44FFF8D5F522}" destId="{D309607A-D6BD-4C02-AEB7-1E3B780F7B43}" srcOrd="0" destOrd="0" presId="urn:microsoft.com/office/officeart/2005/8/layout/vList5"/>
    <dgm:cxn modelId="{32A270B5-7685-4106-A9AC-3F8C2058DF0C}" type="presParOf" srcId="{BEB0CF1A-5A0C-4DB2-8942-BED382511167}" destId="{ED66A794-8BE7-4C6E-A843-A5C0EDB17B57}" srcOrd="0" destOrd="0" presId="urn:microsoft.com/office/officeart/2005/8/layout/vList5"/>
    <dgm:cxn modelId="{FF9EFFE9-C8E6-439F-B945-E802D9D41157}" type="presParOf" srcId="{ED66A794-8BE7-4C6E-A843-A5C0EDB17B57}" destId="{DEA09CC1-C4F6-4F1C-B041-9A2A107A7426}" srcOrd="0" destOrd="0" presId="urn:microsoft.com/office/officeart/2005/8/layout/vList5"/>
    <dgm:cxn modelId="{5F3C5222-3CF1-4327-AB3B-930BE8C7C1B1}" type="presParOf" srcId="{BEB0CF1A-5A0C-4DB2-8942-BED382511167}" destId="{6EF5F971-3E7D-4A37-9377-C75148272D34}" srcOrd="1" destOrd="0" presId="urn:microsoft.com/office/officeart/2005/8/layout/vList5"/>
    <dgm:cxn modelId="{6D49B9FF-F155-4FCB-8DA4-1C4731B7B69F}" type="presParOf" srcId="{BEB0CF1A-5A0C-4DB2-8942-BED382511167}" destId="{1B019BE9-5970-4546-B0A3-C773036B8643}" srcOrd="2" destOrd="0" presId="urn:microsoft.com/office/officeart/2005/8/layout/vList5"/>
    <dgm:cxn modelId="{C80C02B3-D5AA-4444-A964-1D462DA9872B}" type="presParOf" srcId="{1B019BE9-5970-4546-B0A3-C773036B8643}" destId="{D3C8E1D3-775D-45EF-8912-A0172EDE9076}" srcOrd="0" destOrd="0" presId="urn:microsoft.com/office/officeart/2005/8/layout/vList5"/>
    <dgm:cxn modelId="{434DFF80-DFE3-4E3F-BC7A-B8B2F902B422}" type="presParOf" srcId="{1B019BE9-5970-4546-B0A3-C773036B8643}" destId="{3BD703ED-A1E6-4E6B-BCDB-F368AABB9606}" srcOrd="1" destOrd="0" presId="urn:microsoft.com/office/officeart/2005/8/layout/vList5"/>
    <dgm:cxn modelId="{4FA1ECDA-2055-481D-A8E0-0118DCF186FC}" type="presParOf" srcId="{BEB0CF1A-5A0C-4DB2-8942-BED382511167}" destId="{09A4FCEC-BCFF-4225-A0D5-7F1D78F7D5B3}" srcOrd="3" destOrd="0" presId="urn:microsoft.com/office/officeart/2005/8/layout/vList5"/>
    <dgm:cxn modelId="{92589641-5D79-4856-B562-0E80840C93F8}" type="presParOf" srcId="{BEB0CF1A-5A0C-4DB2-8942-BED382511167}" destId="{D1EF8CB2-BA00-4B94-9A24-CC6612999420}" srcOrd="4" destOrd="0" presId="urn:microsoft.com/office/officeart/2005/8/layout/vList5"/>
    <dgm:cxn modelId="{FBC44A17-90FB-464F-AA8F-7BB72BB0773E}" type="presParOf" srcId="{D1EF8CB2-BA00-4B94-9A24-CC6612999420}" destId="{98429D9F-F40C-4343-B278-715659E2C789}" srcOrd="0" destOrd="0" presId="urn:microsoft.com/office/officeart/2005/8/layout/vList5"/>
    <dgm:cxn modelId="{63F787E9-EC4D-46A6-98DE-AFCC86A72AD7}" type="presParOf" srcId="{BEB0CF1A-5A0C-4DB2-8942-BED382511167}" destId="{401710CE-7C00-4D2E-BBC4-589019995A88}" srcOrd="5" destOrd="0" presId="urn:microsoft.com/office/officeart/2005/8/layout/vList5"/>
    <dgm:cxn modelId="{805BEEE0-53CD-4A8F-A042-4506BF9798F4}" type="presParOf" srcId="{BEB0CF1A-5A0C-4DB2-8942-BED382511167}" destId="{71CE55A4-99E0-4790-B043-DA2DFF785343}" srcOrd="6" destOrd="0" presId="urn:microsoft.com/office/officeart/2005/8/layout/vList5"/>
    <dgm:cxn modelId="{25398DCA-F5BF-411D-B66F-9EB742912708}" type="presParOf" srcId="{71CE55A4-99E0-4790-B043-DA2DFF785343}" destId="{F7D5EBEE-2886-4175-B6B9-BB50AB6EDE48}" srcOrd="0" destOrd="0" presId="urn:microsoft.com/office/officeart/2005/8/layout/vList5"/>
    <dgm:cxn modelId="{AC2CAE8D-CD42-4877-9976-BD59B7F953D4}" type="presParOf" srcId="{BEB0CF1A-5A0C-4DB2-8942-BED382511167}" destId="{218A76EF-8812-46B0-9912-ABD54FEFB9B4}" srcOrd="7" destOrd="0" presId="urn:microsoft.com/office/officeart/2005/8/layout/vList5"/>
    <dgm:cxn modelId="{61C88FB1-7F6D-4126-AAC6-385FC35D3789}" type="presParOf" srcId="{BEB0CF1A-5A0C-4DB2-8942-BED382511167}" destId="{504F48C8-3F08-442C-865D-ECB7902AD0D5}" srcOrd="8" destOrd="0" presId="urn:microsoft.com/office/officeart/2005/8/layout/vList5"/>
    <dgm:cxn modelId="{0EFC7300-5B82-467C-AAE5-0ED22EFC5162}" type="presParOf" srcId="{504F48C8-3F08-442C-865D-ECB7902AD0D5}" destId="{69FAEF5D-CD60-4F51-83E8-21E6868CEC68}" srcOrd="0" destOrd="0" presId="urn:microsoft.com/office/officeart/2005/8/layout/vList5"/>
    <dgm:cxn modelId="{0C32133B-A3AA-49EA-BA93-AD8C67346F4E}" type="presParOf" srcId="{BEB0CF1A-5A0C-4DB2-8942-BED382511167}" destId="{B691D399-5CE2-43BB-AB93-6D6E9393528F}" srcOrd="9" destOrd="0" presId="urn:microsoft.com/office/officeart/2005/8/layout/vList5"/>
    <dgm:cxn modelId="{3B4F128B-9032-4825-9BD5-83BE3F7A5E34}" type="presParOf" srcId="{BEB0CF1A-5A0C-4DB2-8942-BED382511167}" destId="{030CB727-F518-4036-9AEE-DC114E3E97D8}" srcOrd="10" destOrd="0" presId="urn:microsoft.com/office/officeart/2005/8/layout/vList5"/>
    <dgm:cxn modelId="{9314E0F2-8B0E-4354-9295-1C300332E297}" type="presParOf" srcId="{030CB727-F518-4036-9AEE-DC114E3E97D8}" destId="{0C11D60F-BA10-4443-9C9B-E01BB19AA429}" srcOrd="0" destOrd="0" presId="urn:microsoft.com/office/officeart/2005/8/layout/vList5"/>
    <dgm:cxn modelId="{B641FC61-EBAC-4C10-8734-95A77D5756CC}" type="presParOf" srcId="{BEB0CF1A-5A0C-4DB2-8942-BED382511167}" destId="{6B2E8ECD-2566-4B34-B6C1-7C45B035F866}" srcOrd="11" destOrd="0" presId="urn:microsoft.com/office/officeart/2005/8/layout/vList5"/>
    <dgm:cxn modelId="{92E139CA-1C12-4048-A8D4-7CEC88E12DDD}" type="presParOf" srcId="{BEB0CF1A-5A0C-4DB2-8942-BED382511167}" destId="{1EC6B6C5-ED25-45AE-9193-7AA6FC122F0B}" srcOrd="12" destOrd="0" presId="urn:microsoft.com/office/officeart/2005/8/layout/vList5"/>
    <dgm:cxn modelId="{130CEBDB-F820-4488-A0AC-B3848CBDF4C0}" type="presParOf" srcId="{1EC6B6C5-ED25-45AE-9193-7AA6FC122F0B}" destId="{60BB1E06-C0E8-4E03-B40A-72E8E44537B3}" srcOrd="0" destOrd="0" presId="urn:microsoft.com/office/officeart/2005/8/layout/vList5"/>
    <dgm:cxn modelId="{E7121F26-81E7-49E5-A333-B918F3730DDE}" type="presParOf" srcId="{BEB0CF1A-5A0C-4DB2-8942-BED382511167}" destId="{FC02BFAA-7CF9-4008-8BF5-6491DBDCECA2}" srcOrd="13" destOrd="0" presId="urn:microsoft.com/office/officeart/2005/8/layout/vList5"/>
    <dgm:cxn modelId="{72028D16-FC51-4588-964F-117FEB4296D8}" type="presParOf" srcId="{BEB0CF1A-5A0C-4DB2-8942-BED382511167}" destId="{A6843F5D-4B80-4DD7-AFAC-FF40F0B920DE}" srcOrd="14" destOrd="0" presId="urn:microsoft.com/office/officeart/2005/8/layout/vList5"/>
    <dgm:cxn modelId="{0C57C78B-8317-4E9C-AFA9-10F19EE0EE16}" type="presParOf" srcId="{A6843F5D-4B80-4DD7-AFAC-FF40F0B920DE}" destId="{6ED17D57-5E23-40A5-A9E2-A01733D33CC7}" srcOrd="0" destOrd="0" presId="urn:microsoft.com/office/officeart/2005/8/layout/vList5"/>
    <dgm:cxn modelId="{A81806AE-A9BC-4752-892A-13F48552612C}" type="presParOf" srcId="{BEB0CF1A-5A0C-4DB2-8942-BED382511167}" destId="{4FB4A851-787E-4FA7-88A7-EFD06625705E}" srcOrd="15" destOrd="0" presId="urn:microsoft.com/office/officeart/2005/8/layout/vList5"/>
    <dgm:cxn modelId="{7E79E817-EBB3-452F-8839-66A9ACEDB3DA}" type="presParOf" srcId="{BEB0CF1A-5A0C-4DB2-8942-BED382511167}" destId="{AE05C131-9A8D-492F-A6E5-B66A1CF8AEA5}" srcOrd="16" destOrd="0" presId="urn:microsoft.com/office/officeart/2005/8/layout/vList5"/>
    <dgm:cxn modelId="{25FEC482-8E58-4E23-BD44-E63EEAA3250D}" type="presParOf" srcId="{AE05C131-9A8D-492F-A6E5-B66A1CF8AEA5}" destId="{D309607A-D6BD-4C02-AEB7-1E3B780F7B43}" srcOrd="0" destOrd="0" presId="urn:microsoft.com/office/officeart/2005/8/layout/vList5"/>
    <dgm:cxn modelId="{51B7F046-B0E7-4DE9-AF4B-3148BF7DB7EA}" type="presParOf" srcId="{BEB0CF1A-5A0C-4DB2-8942-BED382511167}" destId="{99DF6305-54B8-4BAC-BF80-2ACF819F003F}" srcOrd="17" destOrd="0" presId="urn:microsoft.com/office/officeart/2005/8/layout/vList5"/>
    <dgm:cxn modelId="{2EEFBB52-A741-4CF4-A06C-033F5F9A77EC}" type="presParOf" srcId="{BEB0CF1A-5A0C-4DB2-8942-BED382511167}" destId="{C4DD2FDE-779D-4E9A-807E-73E57C35BBF2}" srcOrd="18" destOrd="0" presId="urn:microsoft.com/office/officeart/2005/8/layout/vList5"/>
    <dgm:cxn modelId="{74546F5B-3BD8-4904-9EA9-73443B2A740F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DDF80BDA-5A4E-42DC-B413-1BB77E02C36D}">
      <dgm:prSet phldrT="[Texte]"/>
      <dgm:spPr/>
      <dgm:t>
        <a:bodyPr/>
        <a:lstStyle/>
        <a:p>
          <a:r>
            <a:rPr lang="fr-FR" dirty="0" smtClean="0"/>
            <a:t>Fournir suffisamment d’informations à l’écran</a:t>
          </a:r>
          <a:endParaRPr lang="fr-FR" dirty="0"/>
        </a:p>
      </dgm:t>
    </dgm:pt>
    <dgm:pt modelId="{7698C06B-3D9F-4F21-9A85-BEC32618302C}" type="parTrans" cxnId="{C1565F67-9399-4CB9-9C3C-F05EB61E2EEB}">
      <dgm:prSet/>
      <dgm:spPr/>
      <dgm:t>
        <a:bodyPr/>
        <a:lstStyle/>
        <a:p>
          <a:endParaRPr lang="fr-FR"/>
        </a:p>
      </dgm:t>
    </dgm:pt>
    <dgm:pt modelId="{3D9AF6EA-C5B3-4007-A7F0-AE7B9474BC2B}" type="sibTrans" cxnId="{C1565F67-9399-4CB9-9C3C-F05EB61E2EEB}">
      <dgm:prSet/>
      <dgm:spPr/>
      <dgm:t>
        <a:bodyPr/>
        <a:lstStyle/>
        <a:p>
          <a:endParaRPr lang="fr-FR"/>
        </a:p>
      </dgm:t>
    </dgm:pt>
    <dgm:pt modelId="{44E82891-6B5F-4939-A593-D114674A6BD2}">
      <dgm:prSet phldrT="[Texte]"/>
      <dgm:spPr/>
      <dgm:t>
        <a:bodyPr/>
        <a:lstStyle/>
        <a:p>
          <a:r>
            <a:rPr lang="fr-FR" dirty="0" smtClean="0"/>
            <a:t>Privilégier la reconnaissance plutôt que le rappel</a:t>
          </a:r>
          <a:endParaRPr lang="fr-FR" dirty="0"/>
        </a:p>
      </dgm:t>
    </dgm:pt>
    <dgm:pt modelId="{95AC95AD-CD5E-4D55-A53D-EF51FE4C62B2}" type="parTrans" cxnId="{549369D9-E1A1-4C67-AD6C-1D1F1967919F}">
      <dgm:prSet/>
      <dgm:spPr/>
      <dgm:t>
        <a:bodyPr/>
        <a:lstStyle/>
        <a:p>
          <a:endParaRPr lang="fr-FR"/>
        </a:p>
      </dgm:t>
    </dgm:pt>
    <dgm:pt modelId="{55A2CC46-6CB2-4813-8B8E-F9FDED08CE75}" type="sibTrans" cxnId="{549369D9-E1A1-4C67-AD6C-1D1F1967919F}">
      <dgm:prSet/>
      <dgm:spPr/>
      <dgm:t>
        <a:bodyPr/>
        <a:lstStyle/>
        <a:p>
          <a:endParaRPr lang="fr-FR"/>
        </a:p>
      </dgm:t>
    </dgm:pt>
    <dgm:pt modelId="{A4C144C7-9495-49BC-9FD9-14C3D79BBBDF}">
      <dgm:prSet phldrT="[Texte]"/>
      <dgm:spPr/>
      <dgm:t>
        <a:bodyPr/>
        <a:lstStyle/>
        <a:p>
          <a:r>
            <a:rPr lang="fr-FR" dirty="0" smtClean="0"/>
            <a:t>Mettre en valeur l’information importante</a:t>
          </a:r>
          <a:endParaRPr lang="fr-FR" dirty="0"/>
        </a:p>
      </dgm:t>
    </dgm:pt>
    <dgm:pt modelId="{180E934D-A677-4586-A774-D966F484D82B}" type="parTrans" cxnId="{76AD5F04-FEB8-4244-A399-8C8834912FDC}">
      <dgm:prSet/>
      <dgm:spPr/>
      <dgm:t>
        <a:bodyPr/>
        <a:lstStyle/>
        <a:p>
          <a:endParaRPr lang="fr-FR"/>
        </a:p>
      </dgm:t>
    </dgm:pt>
    <dgm:pt modelId="{1F067CCC-2553-4EF5-A255-58828F9CA63B}" type="sibTrans" cxnId="{76AD5F04-FEB8-4244-A399-8C8834912FDC}">
      <dgm:prSet/>
      <dgm:spPr/>
      <dgm:t>
        <a:bodyPr/>
        <a:lstStyle/>
        <a:p>
          <a:endParaRPr lang="fr-FR"/>
        </a:p>
      </dgm:t>
    </dgm:pt>
    <dgm:pt modelId="{C679C9C7-6C31-4395-AA75-DE3A9D4C566D}">
      <dgm:prSet phldrT="[Texte]"/>
      <dgm:spPr/>
      <dgm:t>
        <a:bodyPr/>
        <a:lstStyle/>
        <a:p>
          <a:r>
            <a:rPr lang="fr-FR" dirty="0" smtClean="0"/>
            <a:t>Fournir des valeurs par défaut</a:t>
          </a:r>
          <a:endParaRPr lang="fr-FR" dirty="0"/>
        </a:p>
      </dgm:t>
    </dgm:pt>
    <dgm:pt modelId="{A44A4AEF-A929-475E-8733-FC65FD79DA56}" type="parTrans" cxnId="{AB6D23D3-A0E2-471F-8F07-FA6F99EEAE06}">
      <dgm:prSet/>
      <dgm:spPr/>
      <dgm:t>
        <a:bodyPr/>
        <a:lstStyle/>
        <a:p>
          <a:endParaRPr lang="fr-FR"/>
        </a:p>
      </dgm:t>
    </dgm:pt>
    <dgm:pt modelId="{BE66F3BE-215C-4812-B9E0-40D6D2C788F9}" type="sibTrans" cxnId="{AB6D23D3-A0E2-471F-8F07-FA6F99EEAE06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0F1160-0E2F-4A71-9BA2-58D14DBB7851}" type="pres">
      <dgm:prSet presAssocID="{DD7ADA01-F71C-4F9F-AC70-BBEE0578095D}" presName="descendantText" presStyleLbl="alignAccFollowNode1" presStyleIdx="0" presStyleCnt="1" custScaleY="4794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8FC50D7-237D-4E4B-AFF9-A4DE0CCD72B2}" type="presOf" srcId="{44E82891-6B5F-4939-A593-D114674A6BD2}" destId="{1B0F1160-0E2F-4A71-9BA2-58D14DBB7851}" srcOrd="0" destOrd="1" presId="urn:microsoft.com/office/officeart/2005/8/layout/vList5"/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90D0CD23-5040-4A15-8B68-130B4999196F}" type="presOf" srcId="{D8E6152A-6CFF-4874-92CD-003CB7609320}" destId="{F0E2B390-569E-4782-BD5C-B7DFD679D39D}" srcOrd="0" destOrd="0" presId="urn:microsoft.com/office/officeart/2005/8/layout/vList5"/>
    <dgm:cxn modelId="{AA57D526-D562-43B9-9BC2-B447AF403EA0}" type="presOf" srcId="{A4C144C7-9495-49BC-9FD9-14C3D79BBBDF}" destId="{1B0F1160-0E2F-4A71-9BA2-58D14DBB7851}" srcOrd="0" destOrd="2" presId="urn:microsoft.com/office/officeart/2005/8/layout/vList5"/>
    <dgm:cxn modelId="{7D76EB77-BFCA-46D9-8533-2BF7BEC07089}" type="presOf" srcId="{DD7ADA01-F71C-4F9F-AC70-BBEE0578095D}" destId="{98429D9F-F40C-4343-B278-715659E2C789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39B92756-E9D2-42F7-AC86-A593858309B3}" type="presOf" srcId="{06D86E19-9473-433E-96C7-A585A9EE2E23}" destId="{F7D5EBEE-2886-4175-B6B9-BB50AB6EDE48}" srcOrd="0" destOrd="0" presId="urn:microsoft.com/office/officeart/2005/8/layout/vList5"/>
    <dgm:cxn modelId="{C1565F67-9399-4CB9-9C3C-F05EB61E2EEB}" srcId="{DD7ADA01-F71C-4F9F-AC70-BBEE0578095D}" destId="{DDF80BDA-5A4E-42DC-B413-1BB77E02C36D}" srcOrd="0" destOrd="0" parTransId="{7698C06B-3D9F-4F21-9A85-BEC32618302C}" sibTransId="{3D9AF6EA-C5B3-4007-A7F0-AE7B9474BC2B}"/>
    <dgm:cxn modelId="{76AD5F04-FEB8-4244-A399-8C8834912FDC}" srcId="{DD7ADA01-F71C-4F9F-AC70-BBEE0578095D}" destId="{A4C144C7-9495-49BC-9FD9-14C3D79BBBDF}" srcOrd="2" destOrd="0" parTransId="{180E934D-A677-4586-A774-D966F484D82B}" sibTransId="{1F067CCC-2553-4EF5-A255-58828F9CA63B}"/>
    <dgm:cxn modelId="{376F3C65-1D3D-47C6-A473-602D13F0B2ED}" type="presOf" srcId="{D93F9D61-E033-4EC3-8D96-18EC63F1ACA7}" destId="{BEB0CF1A-5A0C-4DB2-8942-BED382511167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8E22C95C-C030-4D9A-B42F-94435AA383BA}" type="presOf" srcId="{C679C9C7-6C31-4395-AA75-DE3A9D4C566D}" destId="{1B0F1160-0E2F-4A71-9BA2-58D14DBB7851}" srcOrd="0" destOrd="3" presId="urn:microsoft.com/office/officeart/2005/8/layout/vList5"/>
    <dgm:cxn modelId="{AB6D23D3-A0E2-471F-8F07-FA6F99EEAE06}" srcId="{DD7ADA01-F71C-4F9F-AC70-BBEE0578095D}" destId="{C679C9C7-6C31-4395-AA75-DE3A9D4C566D}" srcOrd="3" destOrd="0" parTransId="{A44A4AEF-A929-475E-8733-FC65FD79DA56}" sibTransId="{BE66F3BE-215C-4812-B9E0-40D6D2C788F9}"/>
    <dgm:cxn modelId="{549369D9-E1A1-4C67-AD6C-1D1F1967919F}" srcId="{DD7ADA01-F71C-4F9F-AC70-BBEE0578095D}" destId="{44E82891-6B5F-4939-A593-D114674A6BD2}" srcOrd="1" destOrd="0" parTransId="{95AC95AD-CD5E-4D55-A53D-EF51FE4C62B2}" sibTransId="{55A2CC46-6CB2-4813-8B8E-F9FDED08CE75}"/>
    <dgm:cxn modelId="{BAB63CFB-008D-4012-805F-328F08ECC0B2}" type="presOf" srcId="{CF0F53B9-95D7-41D8-AE4F-DC028E5024B9}" destId="{69FAEF5D-CD60-4F51-83E8-21E6868CEC68}" srcOrd="0" destOrd="0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F19A6C7C-3E9D-41CA-81E3-6EAF0E9B0503}" type="presOf" srcId="{8667890A-58F0-473A-B4EE-44FFF8D5F522}" destId="{D309607A-D6BD-4C02-AEB7-1E3B780F7B43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00A6C36A-CF67-4F93-80FB-5E53C49FD522}" type="presOf" srcId="{19ED9577-4FD6-49E9-8DA3-003194F9EE94}" destId="{0C11D60F-BA10-4443-9C9B-E01BB19AA429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2E7B8A5F-80C2-4740-B76A-7DE6813829B9}" type="presOf" srcId="{087DF994-A6EA-4F91-BF31-9F7A415450A8}" destId="{60BB1E06-C0E8-4E03-B40A-72E8E44537B3}" srcOrd="0" destOrd="0" presId="urn:microsoft.com/office/officeart/2005/8/layout/vList5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3D06B6F2-48C0-49B8-8796-A48796AF6F72}" type="presOf" srcId="{362E089C-4ED2-48AF-A000-022CF120657B}" destId="{6ED17D57-5E23-40A5-A9E2-A01733D33CC7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E8DF0082-12E5-4AA8-B4B3-7F4B85998CFB}" type="presOf" srcId="{04D0C2F5-DED9-405F-AF19-6CB7EA584AF6}" destId="{DEA09CC1-C4F6-4F1C-B041-9A2A107A7426}" srcOrd="0" destOrd="0" presId="urn:microsoft.com/office/officeart/2005/8/layout/vList5"/>
    <dgm:cxn modelId="{7B676E65-C37A-440F-BD83-CE2E45F681D9}" type="presOf" srcId="{23E40927-1FE1-4C8A-B7E1-44F6ED77BE27}" destId="{D3C8E1D3-775D-45EF-8912-A0172EDE9076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7B0A339C-160D-41F4-AC98-6CEF67796611}" type="presOf" srcId="{DDF80BDA-5A4E-42DC-B413-1BB77E02C36D}" destId="{1B0F1160-0E2F-4A71-9BA2-58D14DBB7851}" srcOrd="0" destOrd="0" presId="urn:microsoft.com/office/officeart/2005/8/layout/vList5"/>
    <dgm:cxn modelId="{2354F194-35CF-4D7A-8E70-E055BD9643CC}" type="presParOf" srcId="{BEB0CF1A-5A0C-4DB2-8942-BED382511167}" destId="{ED66A794-8BE7-4C6E-A843-A5C0EDB17B57}" srcOrd="0" destOrd="0" presId="urn:microsoft.com/office/officeart/2005/8/layout/vList5"/>
    <dgm:cxn modelId="{2DD4FFAF-3CB9-4755-93B8-D5F2F9BA20AA}" type="presParOf" srcId="{ED66A794-8BE7-4C6E-A843-A5C0EDB17B57}" destId="{DEA09CC1-C4F6-4F1C-B041-9A2A107A7426}" srcOrd="0" destOrd="0" presId="urn:microsoft.com/office/officeart/2005/8/layout/vList5"/>
    <dgm:cxn modelId="{63F4E386-5557-4BB9-9A4C-D6D591962027}" type="presParOf" srcId="{BEB0CF1A-5A0C-4DB2-8942-BED382511167}" destId="{6EF5F971-3E7D-4A37-9377-C75148272D34}" srcOrd="1" destOrd="0" presId="urn:microsoft.com/office/officeart/2005/8/layout/vList5"/>
    <dgm:cxn modelId="{B95E633A-4E14-4E07-9BF4-6F1FB87AE268}" type="presParOf" srcId="{BEB0CF1A-5A0C-4DB2-8942-BED382511167}" destId="{1B019BE9-5970-4546-B0A3-C773036B8643}" srcOrd="2" destOrd="0" presId="urn:microsoft.com/office/officeart/2005/8/layout/vList5"/>
    <dgm:cxn modelId="{79F0A0D1-12FE-4561-A16D-7F0F7D6BC564}" type="presParOf" srcId="{1B019BE9-5970-4546-B0A3-C773036B8643}" destId="{D3C8E1D3-775D-45EF-8912-A0172EDE9076}" srcOrd="0" destOrd="0" presId="urn:microsoft.com/office/officeart/2005/8/layout/vList5"/>
    <dgm:cxn modelId="{175AF8F5-580F-46DC-A76C-35337673533C}" type="presParOf" srcId="{BEB0CF1A-5A0C-4DB2-8942-BED382511167}" destId="{09A4FCEC-BCFF-4225-A0D5-7F1D78F7D5B3}" srcOrd="3" destOrd="0" presId="urn:microsoft.com/office/officeart/2005/8/layout/vList5"/>
    <dgm:cxn modelId="{354A0E5E-A2C3-4E54-96E4-86B9EA956BC3}" type="presParOf" srcId="{BEB0CF1A-5A0C-4DB2-8942-BED382511167}" destId="{D1EF8CB2-BA00-4B94-9A24-CC6612999420}" srcOrd="4" destOrd="0" presId="urn:microsoft.com/office/officeart/2005/8/layout/vList5"/>
    <dgm:cxn modelId="{44AC38D6-D9DE-4FF1-A876-B055DEE60306}" type="presParOf" srcId="{D1EF8CB2-BA00-4B94-9A24-CC6612999420}" destId="{98429D9F-F40C-4343-B278-715659E2C789}" srcOrd="0" destOrd="0" presId="urn:microsoft.com/office/officeart/2005/8/layout/vList5"/>
    <dgm:cxn modelId="{AEC4EF6E-299A-4C81-AADF-7989433083FE}" type="presParOf" srcId="{D1EF8CB2-BA00-4B94-9A24-CC6612999420}" destId="{1B0F1160-0E2F-4A71-9BA2-58D14DBB7851}" srcOrd="1" destOrd="0" presId="urn:microsoft.com/office/officeart/2005/8/layout/vList5"/>
    <dgm:cxn modelId="{84298F29-ED51-4305-9B63-A646693A6127}" type="presParOf" srcId="{BEB0CF1A-5A0C-4DB2-8942-BED382511167}" destId="{401710CE-7C00-4D2E-BBC4-589019995A88}" srcOrd="5" destOrd="0" presId="urn:microsoft.com/office/officeart/2005/8/layout/vList5"/>
    <dgm:cxn modelId="{C1C73573-F04B-45C3-AC3E-DE3C06BB83DB}" type="presParOf" srcId="{BEB0CF1A-5A0C-4DB2-8942-BED382511167}" destId="{71CE55A4-99E0-4790-B043-DA2DFF785343}" srcOrd="6" destOrd="0" presId="urn:microsoft.com/office/officeart/2005/8/layout/vList5"/>
    <dgm:cxn modelId="{54BF0956-1239-49B2-8DA2-FC976DB2B0F2}" type="presParOf" srcId="{71CE55A4-99E0-4790-B043-DA2DFF785343}" destId="{F7D5EBEE-2886-4175-B6B9-BB50AB6EDE48}" srcOrd="0" destOrd="0" presId="urn:microsoft.com/office/officeart/2005/8/layout/vList5"/>
    <dgm:cxn modelId="{EF67B76F-552F-4804-88AE-9A25E8EDF3D4}" type="presParOf" srcId="{BEB0CF1A-5A0C-4DB2-8942-BED382511167}" destId="{218A76EF-8812-46B0-9912-ABD54FEFB9B4}" srcOrd="7" destOrd="0" presId="urn:microsoft.com/office/officeart/2005/8/layout/vList5"/>
    <dgm:cxn modelId="{2A6642D0-31F8-4121-9A13-B730ED7F9E32}" type="presParOf" srcId="{BEB0CF1A-5A0C-4DB2-8942-BED382511167}" destId="{504F48C8-3F08-442C-865D-ECB7902AD0D5}" srcOrd="8" destOrd="0" presId="urn:microsoft.com/office/officeart/2005/8/layout/vList5"/>
    <dgm:cxn modelId="{FBC9E9F6-F9E9-4FAB-A38C-AF2D8F4763FE}" type="presParOf" srcId="{504F48C8-3F08-442C-865D-ECB7902AD0D5}" destId="{69FAEF5D-CD60-4F51-83E8-21E6868CEC68}" srcOrd="0" destOrd="0" presId="urn:microsoft.com/office/officeart/2005/8/layout/vList5"/>
    <dgm:cxn modelId="{BE76CE7A-418C-4134-810D-F6C1FE519068}" type="presParOf" srcId="{BEB0CF1A-5A0C-4DB2-8942-BED382511167}" destId="{B691D399-5CE2-43BB-AB93-6D6E9393528F}" srcOrd="9" destOrd="0" presId="urn:microsoft.com/office/officeart/2005/8/layout/vList5"/>
    <dgm:cxn modelId="{178D1799-35BC-4C19-831C-2BE710CEEF3F}" type="presParOf" srcId="{BEB0CF1A-5A0C-4DB2-8942-BED382511167}" destId="{030CB727-F518-4036-9AEE-DC114E3E97D8}" srcOrd="10" destOrd="0" presId="urn:microsoft.com/office/officeart/2005/8/layout/vList5"/>
    <dgm:cxn modelId="{65B1A381-9009-4CF2-9496-0F5250B93739}" type="presParOf" srcId="{030CB727-F518-4036-9AEE-DC114E3E97D8}" destId="{0C11D60F-BA10-4443-9C9B-E01BB19AA429}" srcOrd="0" destOrd="0" presId="urn:microsoft.com/office/officeart/2005/8/layout/vList5"/>
    <dgm:cxn modelId="{B9864594-2C93-49E2-A5C2-E017B44B5B2A}" type="presParOf" srcId="{BEB0CF1A-5A0C-4DB2-8942-BED382511167}" destId="{6B2E8ECD-2566-4B34-B6C1-7C45B035F866}" srcOrd="11" destOrd="0" presId="urn:microsoft.com/office/officeart/2005/8/layout/vList5"/>
    <dgm:cxn modelId="{D1A480AE-5B81-47F5-AF1B-3F74B3C67729}" type="presParOf" srcId="{BEB0CF1A-5A0C-4DB2-8942-BED382511167}" destId="{1EC6B6C5-ED25-45AE-9193-7AA6FC122F0B}" srcOrd="12" destOrd="0" presId="urn:microsoft.com/office/officeart/2005/8/layout/vList5"/>
    <dgm:cxn modelId="{7CFFF09E-ADAD-4028-8731-312939A5268B}" type="presParOf" srcId="{1EC6B6C5-ED25-45AE-9193-7AA6FC122F0B}" destId="{60BB1E06-C0E8-4E03-B40A-72E8E44537B3}" srcOrd="0" destOrd="0" presId="urn:microsoft.com/office/officeart/2005/8/layout/vList5"/>
    <dgm:cxn modelId="{A1F40041-0975-41D5-A7F3-1897C66D9A5A}" type="presParOf" srcId="{BEB0CF1A-5A0C-4DB2-8942-BED382511167}" destId="{FC02BFAA-7CF9-4008-8BF5-6491DBDCECA2}" srcOrd="13" destOrd="0" presId="urn:microsoft.com/office/officeart/2005/8/layout/vList5"/>
    <dgm:cxn modelId="{566580F5-8608-4462-8D1B-0606F16BD28D}" type="presParOf" srcId="{BEB0CF1A-5A0C-4DB2-8942-BED382511167}" destId="{A6843F5D-4B80-4DD7-AFAC-FF40F0B920DE}" srcOrd="14" destOrd="0" presId="urn:microsoft.com/office/officeart/2005/8/layout/vList5"/>
    <dgm:cxn modelId="{A10334CC-7F75-4F12-98AF-640ECFE52F2B}" type="presParOf" srcId="{A6843F5D-4B80-4DD7-AFAC-FF40F0B920DE}" destId="{6ED17D57-5E23-40A5-A9E2-A01733D33CC7}" srcOrd="0" destOrd="0" presId="urn:microsoft.com/office/officeart/2005/8/layout/vList5"/>
    <dgm:cxn modelId="{9988CA38-2B04-4D31-B0BC-3C215B92C965}" type="presParOf" srcId="{BEB0CF1A-5A0C-4DB2-8942-BED382511167}" destId="{4FB4A851-787E-4FA7-88A7-EFD06625705E}" srcOrd="15" destOrd="0" presId="urn:microsoft.com/office/officeart/2005/8/layout/vList5"/>
    <dgm:cxn modelId="{BC182C7F-6E5F-4FE3-A5D7-BA72E374DFAF}" type="presParOf" srcId="{BEB0CF1A-5A0C-4DB2-8942-BED382511167}" destId="{AE05C131-9A8D-492F-A6E5-B66A1CF8AEA5}" srcOrd="16" destOrd="0" presId="urn:microsoft.com/office/officeart/2005/8/layout/vList5"/>
    <dgm:cxn modelId="{F31F953D-BD36-4142-9FC7-6828DD02E63D}" type="presParOf" srcId="{AE05C131-9A8D-492F-A6E5-B66A1CF8AEA5}" destId="{D309607A-D6BD-4C02-AEB7-1E3B780F7B43}" srcOrd="0" destOrd="0" presId="urn:microsoft.com/office/officeart/2005/8/layout/vList5"/>
    <dgm:cxn modelId="{FFC24CE0-4794-4744-874C-1EE13DFBD310}" type="presParOf" srcId="{BEB0CF1A-5A0C-4DB2-8942-BED382511167}" destId="{99DF6305-54B8-4BAC-BF80-2ACF819F003F}" srcOrd="17" destOrd="0" presId="urn:microsoft.com/office/officeart/2005/8/layout/vList5"/>
    <dgm:cxn modelId="{26B32C6E-5737-4988-9AA8-DD41533A31E0}" type="presParOf" srcId="{BEB0CF1A-5A0C-4DB2-8942-BED382511167}" destId="{C4DD2FDE-779D-4E9A-807E-73E57C35BBF2}" srcOrd="18" destOrd="0" presId="urn:microsoft.com/office/officeart/2005/8/layout/vList5"/>
    <dgm:cxn modelId="{79B7CB07-0B81-4E53-9E8D-9C0E274FA03A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D84060F9-8E89-41FC-8185-F59018835ECF}">
      <dgm:prSet phldrT="[Texte]"/>
      <dgm:spPr/>
      <dgm:t>
        <a:bodyPr/>
        <a:lstStyle/>
        <a:p>
          <a:r>
            <a:rPr lang="fr-FR" dirty="0" smtClean="0"/>
            <a:t>Cohérence de la disposition des informations à l’écran (</a:t>
          </a:r>
          <a:r>
            <a:rPr lang="fr-FR" dirty="0" err="1" smtClean="0"/>
            <a:t>layout</a:t>
          </a:r>
          <a:r>
            <a:rPr lang="fr-FR" dirty="0" smtClean="0"/>
            <a:t>)</a:t>
          </a:r>
        </a:p>
      </dgm:t>
    </dgm:pt>
    <dgm:pt modelId="{02E15949-8EDC-422F-A47A-21A58B6615EF}" type="parTrans" cxnId="{EA83454C-F43E-4EAF-AE63-8268A130243D}">
      <dgm:prSet/>
      <dgm:spPr/>
    </dgm:pt>
    <dgm:pt modelId="{3C96A2D4-DD8B-4B03-89B0-1D018D8CD4C2}" type="sibTrans" cxnId="{EA83454C-F43E-4EAF-AE63-8268A130243D}">
      <dgm:prSet/>
      <dgm:spPr/>
    </dgm:pt>
    <dgm:pt modelId="{AF07C25F-88B1-4A37-A8A3-261F48FF18BA}">
      <dgm:prSet phldrT="[Texte]"/>
      <dgm:spPr/>
      <dgm:t>
        <a:bodyPr/>
        <a:lstStyle/>
        <a:p>
          <a:r>
            <a:rPr lang="fr-FR" dirty="0" smtClean="0"/>
            <a:t>Cohérence de l’interaction</a:t>
          </a:r>
        </a:p>
      </dgm:t>
    </dgm:pt>
    <dgm:pt modelId="{0D487169-AF7A-4C45-9249-EE011C74A8BB}" type="parTrans" cxnId="{D65651F2-B160-4658-A9FA-4DB606AC1FCA}">
      <dgm:prSet/>
      <dgm:spPr/>
    </dgm:pt>
    <dgm:pt modelId="{1203D20E-D4D5-499C-86A1-5E72057B1A62}" type="sibTrans" cxnId="{D65651F2-B160-4658-A9FA-4DB606AC1FCA}">
      <dgm:prSet/>
      <dgm:spPr/>
    </dgm:pt>
    <dgm:pt modelId="{2805F2F9-714F-4C11-8A62-A4CFC1781B93}">
      <dgm:prSet phldrT="[Texte]"/>
      <dgm:spPr/>
      <dgm:t>
        <a:bodyPr/>
        <a:lstStyle/>
        <a:p>
          <a:r>
            <a:rPr lang="fr-FR" dirty="0" smtClean="0"/>
            <a:t>Cohérence du langage</a:t>
          </a:r>
        </a:p>
      </dgm:t>
    </dgm:pt>
    <dgm:pt modelId="{73E60176-51AC-4F87-A01E-508B79AE7AD6}" type="parTrans" cxnId="{9AF6EC76-AC28-4DCC-9D56-DC32D4EC9373}">
      <dgm:prSet/>
      <dgm:spPr/>
    </dgm:pt>
    <dgm:pt modelId="{80273E64-7C24-4573-BD1C-27BE33D51533}" type="sibTrans" cxnId="{9AF6EC76-AC28-4DCC-9D56-DC32D4EC9373}">
      <dgm:prSet/>
      <dgm:spPr/>
    </dgm:pt>
    <dgm:pt modelId="{8BE520D1-5A0C-45CF-A4C6-88CD3959D6F8}">
      <dgm:prSet phldrT="[Texte]"/>
      <dgm:spPr/>
      <dgm:t>
        <a:bodyPr/>
        <a:lstStyle/>
        <a:p>
          <a:r>
            <a:rPr lang="fr-FR" dirty="0" smtClean="0"/>
            <a:t>Cohérence des fonctionnalités</a:t>
          </a:r>
        </a:p>
      </dgm:t>
    </dgm:pt>
    <dgm:pt modelId="{7A7BCA54-F50E-4856-BADB-B80DDD8F3392}" type="parTrans" cxnId="{33730D20-D208-4DC2-8875-D2A522BB9BDB}">
      <dgm:prSet/>
      <dgm:spPr/>
    </dgm:pt>
    <dgm:pt modelId="{7721320D-95D2-40CF-B345-F2C3B4EAD6A2}" type="sibTrans" cxnId="{33730D20-D208-4DC2-8875-D2A522BB9BDB}">
      <dgm:prSet/>
      <dgm:spPr/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743CA5-2879-4F00-A319-AF43AA315AD7}" type="pres">
      <dgm:prSet presAssocID="{06D86E19-9473-433E-96C7-A585A9EE2E23}" presName="descendantText" presStyleLbl="alignAccFollowNode1" presStyleIdx="0" presStyleCnt="1" custScaleY="43499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B8FCEF62-08FF-4CDB-BAAF-4AA4DB0A1122}" type="presOf" srcId="{04D0C2F5-DED9-405F-AF19-6CB7EA584AF6}" destId="{DEA09CC1-C4F6-4F1C-B041-9A2A107A7426}" srcOrd="0" destOrd="0" presId="urn:microsoft.com/office/officeart/2005/8/layout/vList5"/>
    <dgm:cxn modelId="{75103B96-3BE1-4C20-B817-01637EE2C138}" type="presOf" srcId="{087DF994-A6EA-4F91-BF31-9F7A415450A8}" destId="{60BB1E06-C0E8-4E03-B40A-72E8E44537B3}" srcOrd="0" destOrd="0" presId="urn:microsoft.com/office/officeart/2005/8/layout/vList5"/>
    <dgm:cxn modelId="{911C8236-07B5-4667-8C55-801EAC46F437}" type="presOf" srcId="{8BE520D1-5A0C-45CF-A4C6-88CD3959D6F8}" destId="{DA743CA5-2879-4F00-A319-AF43AA315AD7}" srcOrd="0" destOrd="3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36334203-D2A9-4653-AEEF-F57687FFF2FB}" type="presOf" srcId="{8667890A-58F0-473A-B4EE-44FFF8D5F522}" destId="{D309607A-D6BD-4C02-AEB7-1E3B780F7B43}" srcOrd="0" destOrd="0" presId="urn:microsoft.com/office/officeart/2005/8/layout/vList5"/>
    <dgm:cxn modelId="{152A48C4-5018-455C-A481-04E41C2C9359}" type="presOf" srcId="{AF07C25F-88B1-4A37-A8A3-261F48FF18BA}" destId="{DA743CA5-2879-4F00-A319-AF43AA315AD7}" srcOrd="0" destOrd="1" presId="urn:microsoft.com/office/officeart/2005/8/layout/vList5"/>
    <dgm:cxn modelId="{ED84AF59-F4AA-4BAA-A889-ED3366A116E9}" type="presOf" srcId="{23E40927-1FE1-4C8A-B7E1-44F6ED77BE27}" destId="{D3C8E1D3-775D-45EF-8912-A0172EDE9076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14B6BD90-824F-42CD-9563-41BEBFA8F26C}" type="presOf" srcId="{362E089C-4ED2-48AF-A000-022CF120657B}" destId="{6ED17D57-5E23-40A5-A9E2-A01733D33CC7}" srcOrd="0" destOrd="0" presId="urn:microsoft.com/office/officeart/2005/8/layout/vList5"/>
    <dgm:cxn modelId="{B88C9783-7ABD-417F-B448-F85C7121A6CC}" type="presOf" srcId="{DD7ADA01-F71C-4F9F-AC70-BBEE0578095D}" destId="{98429D9F-F40C-4343-B278-715659E2C789}" srcOrd="0" destOrd="0" presId="urn:microsoft.com/office/officeart/2005/8/layout/vList5"/>
    <dgm:cxn modelId="{21A40410-3188-4D09-9CFC-CE19894C9FE0}" type="presOf" srcId="{19ED9577-4FD6-49E9-8DA3-003194F9EE94}" destId="{0C11D60F-BA10-4443-9C9B-E01BB19AA429}" srcOrd="0" destOrd="0" presId="urn:microsoft.com/office/officeart/2005/8/layout/vList5"/>
    <dgm:cxn modelId="{EA83454C-F43E-4EAF-AE63-8268A130243D}" srcId="{06D86E19-9473-433E-96C7-A585A9EE2E23}" destId="{D84060F9-8E89-41FC-8185-F59018835ECF}" srcOrd="0" destOrd="0" parTransId="{02E15949-8EDC-422F-A47A-21A58B6615EF}" sibTransId="{3C96A2D4-DD8B-4B03-89B0-1D018D8CD4C2}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F2941BA3-7493-47A3-9F0F-F0F22ED330C6}" type="presOf" srcId="{D93F9D61-E033-4EC3-8D96-18EC63F1ACA7}" destId="{BEB0CF1A-5A0C-4DB2-8942-BED382511167}" srcOrd="0" destOrd="0" presId="urn:microsoft.com/office/officeart/2005/8/layout/vList5"/>
    <dgm:cxn modelId="{D7821A7F-63EA-4193-8409-4239ADADF2A1}" type="presOf" srcId="{D8E6152A-6CFF-4874-92CD-003CB7609320}" destId="{F0E2B390-569E-4782-BD5C-B7DFD679D39D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9C229F6D-E9C0-462C-88F5-A8F52756B5C1}" type="presOf" srcId="{06D86E19-9473-433E-96C7-A585A9EE2E23}" destId="{F7D5EBEE-2886-4175-B6B9-BB50AB6EDE48}" srcOrd="0" destOrd="0" presId="urn:microsoft.com/office/officeart/2005/8/layout/vList5"/>
    <dgm:cxn modelId="{5AF46154-2B0B-4ED7-9132-88A51F169216}" type="presOf" srcId="{D84060F9-8E89-41FC-8185-F59018835ECF}" destId="{DA743CA5-2879-4F00-A319-AF43AA315AD7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9AF6EC76-AC28-4DCC-9D56-DC32D4EC9373}" srcId="{06D86E19-9473-433E-96C7-A585A9EE2E23}" destId="{2805F2F9-714F-4C11-8A62-A4CFC1781B93}" srcOrd="2" destOrd="0" parTransId="{73E60176-51AC-4F87-A01E-508B79AE7AD6}" sibTransId="{80273E64-7C24-4573-BD1C-27BE33D51533}"/>
    <dgm:cxn modelId="{5BCDD539-7199-48D6-B949-54F4C82669E3}" type="presOf" srcId="{CF0F53B9-95D7-41D8-AE4F-DC028E5024B9}" destId="{69FAEF5D-CD60-4F51-83E8-21E6868CEC68}" srcOrd="0" destOrd="0" presId="urn:microsoft.com/office/officeart/2005/8/layout/vList5"/>
    <dgm:cxn modelId="{33730D20-D208-4DC2-8875-D2A522BB9BDB}" srcId="{06D86E19-9473-433E-96C7-A585A9EE2E23}" destId="{8BE520D1-5A0C-45CF-A4C6-88CD3959D6F8}" srcOrd="3" destOrd="0" parTransId="{7A7BCA54-F50E-4856-BADB-B80DDD8F3392}" sibTransId="{7721320D-95D2-40CF-B345-F2C3B4EAD6A2}"/>
    <dgm:cxn modelId="{0B5E92F9-DB19-42E5-8FE2-D367ACF377EE}" type="presOf" srcId="{2805F2F9-714F-4C11-8A62-A4CFC1781B93}" destId="{DA743CA5-2879-4F00-A319-AF43AA315AD7}" srcOrd="0" destOrd="2" presId="urn:microsoft.com/office/officeart/2005/8/layout/vList5"/>
    <dgm:cxn modelId="{D65651F2-B160-4658-A9FA-4DB606AC1FCA}" srcId="{06D86E19-9473-433E-96C7-A585A9EE2E23}" destId="{AF07C25F-88B1-4A37-A8A3-261F48FF18BA}" srcOrd="1" destOrd="0" parTransId="{0D487169-AF7A-4C45-9249-EE011C74A8BB}" sibTransId="{1203D20E-D4D5-499C-86A1-5E72057B1A62}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1923D865-370D-4D74-B26C-1050A08DA454}" type="presParOf" srcId="{BEB0CF1A-5A0C-4DB2-8942-BED382511167}" destId="{ED66A794-8BE7-4C6E-A843-A5C0EDB17B57}" srcOrd="0" destOrd="0" presId="urn:microsoft.com/office/officeart/2005/8/layout/vList5"/>
    <dgm:cxn modelId="{BA15CE6F-65AF-4C9E-87D6-99321C7E7A2D}" type="presParOf" srcId="{ED66A794-8BE7-4C6E-A843-A5C0EDB17B57}" destId="{DEA09CC1-C4F6-4F1C-B041-9A2A107A7426}" srcOrd="0" destOrd="0" presId="urn:microsoft.com/office/officeart/2005/8/layout/vList5"/>
    <dgm:cxn modelId="{2A753B96-1352-4C0D-A4D9-42C8D3F1A7AF}" type="presParOf" srcId="{BEB0CF1A-5A0C-4DB2-8942-BED382511167}" destId="{6EF5F971-3E7D-4A37-9377-C75148272D34}" srcOrd="1" destOrd="0" presId="urn:microsoft.com/office/officeart/2005/8/layout/vList5"/>
    <dgm:cxn modelId="{C4771B86-7F71-42CD-8620-B64E95864EC8}" type="presParOf" srcId="{BEB0CF1A-5A0C-4DB2-8942-BED382511167}" destId="{1B019BE9-5970-4546-B0A3-C773036B8643}" srcOrd="2" destOrd="0" presId="urn:microsoft.com/office/officeart/2005/8/layout/vList5"/>
    <dgm:cxn modelId="{D272168F-0F12-4D81-AB9F-6E7A2D7E8A10}" type="presParOf" srcId="{1B019BE9-5970-4546-B0A3-C773036B8643}" destId="{D3C8E1D3-775D-45EF-8912-A0172EDE9076}" srcOrd="0" destOrd="0" presId="urn:microsoft.com/office/officeart/2005/8/layout/vList5"/>
    <dgm:cxn modelId="{3A688B72-4975-431B-AA83-43CDE1271FAB}" type="presParOf" srcId="{BEB0CF1A-5A0C-4DB2-8942-BED382511167}" destId="{09A4FCEC-BCFF-4225-A0D5-7F1D78F7D5B3}" srcOrd="3" destOrd="0" presId="urn:microsoft.com/office/officeart/2005/8/layout/vList5"/>
    <dgm:cxn modelId="{838288B9-7CFC-424E-AB8F-7035AEF4BB76}" type="presParOf" srcId="{BEB0CF1A-5A0C-4DB2-8942-BED382511167}" destId="{D1EF8CB2-BA00-4B94-9A24-CC6612999420}" srcOrd="4" destOrd="0" presId="urn:microsoft.com/office/officeart/2005/8/layout/vList5"/>
    <dgm:cxn modelId="{E1526A2A-AD8E-49BB-9087-BAA275C3E28E}" type="presParOf" srcId="{D1EF8CB2-BA00-4B94-9A24-CC6612999420}" destId="{98429D9F-F40C-4343-B278-715659E2C789}" srcOrd="0" destOrd="0" presId="urn:microsoft.com/office/officeart/2005/8/layout/vList5"/>
    <dgm:cxn modelId="{9B5B8F9C-339A-4413-A7E1-E91A1458F290}" type="presParOf" srcId="{BEB0CF1A-5A0C-4DB2-8942-BED382511167}" destId="{401710CE-7C00-4D2E-BBC4-589019995A88}" srcOrd="5" destOrd="0" presId="urn:microsoft.com/office/officeart/2005/8/layout/vList5"/>
    <dgm:cxn modelId="{20FB0BA4-3432-4E9D-BA95-F76EDE5836F1}" type="presParOf" srcId="{BEB0CF1A-5A0C-4DB2-8942-BED382511167}" destId="{71CE55A4-99E0-4790-B043-DA2DFF785343}" srcOrd="6" destOrd="0" presId="urn:microsoft.com/office/officeart/2005/8/layout/vList5"/>
    <dgm:cxn modelId="{D1F5D5F6-8E32-4378-9959-06C3DC5B9354}" type="presParOf" srcId="{71CE55A4-99E0-4790-B043-DA2DFF785343}" destId="{F7D5EBEE-2886-4175-B6B9-BB50AB6EDE48}" srcOrd="0" destOrd="0" presId="urn:microsoft.com/office/officeart/2005/8/layout/vList5"/>
    <dgm:cxn modelId="{10BC7623-E86F-4DF9-BFCF-72E6CD2DA122}" type="presParOf" srcId="{71CE55A4-99E0-4790-B043-DA2DFF785343}" destId="{DA743CA5-2879-4F00-A319-AF43AA315AD7}" srcOrd="1" destOrd="0" presId="urn:microsoft.com/office/officeart/2005/8/layout/vList5"/>
    <dgm:cxn modelId="{8DD105B5-9BEE-43D2-8870-E385BFD97949}" type="presParOf" srcId="{BEB0CF1A-5A0C-4DB2-8942-BED382511167}" destId="{218A76EF-8812-46B0-9912-ABD54FEFB9B4}" srcOrd="7" destOrd="0" presId="urn:microsoft.com/office/officeart/2005/8/layout/vList5"/>
    <dgm:cxn modelId="{547B7F72-62AA-4F9E-94BE-1D21B23E5026}" type="presParOf" srcId="{BEB0CF1A-5A0C-4DB2-8942-BED382511167}" destId="{504F48C8-3F08-442C-865D-ECB7902AD0D5}" srcOrd="8" destOrd="0" presId="urn:microsoft.com/office/officeart/2005/8/layout/vList5"/>
    <dgm:cxn modelId="{FB113A3F-C2A2-47E8-8166-25E5CC43E94C}" type="presParOf" srcId="{504F48C8-3F08-442C-865D-ECB7902AD0D5}" destId="{69FAEF5D-CD60-4F51-83E8-21E6868CEC68}" srcOrd="0" destOrd="0" presId="urn:microsoft.com/office/officeart/2005/8/layout/vList5"/>
    <dgm:cxn modelId="{2F296386-D81F-4B5B-93AF-FB91615A458A}" type="presParOf" srcId="{BEB0CF1A-5A0C-4DB2-8942-BED382511167}" destId="{B691D399-5CE2-43BB-AB93-6D6E9393528F}" srcOrd="9" destOrd="0" presId="urn:microsoft.com/office/officeart/2005/8/layout/vList5"/>
    <dgm:cxn modelId="{F29FBE4F-1FCF-4C9F-90DA-1F5978B39D88}" type="presParOf" srcId="{BEB0CF1A-5A0C-4DB2-8942-BED382511167}" destId="{030CB727-F518-4036-9AEE-DC114E3E97D8}" srcOrd="10" destOrd="0" presId="urn:microsoft.com/office/officeart/2005/8/layout/vList5"/>
    <dgm:cxn modelId="{A512E464-AE92-43B9-82B6-5E250BAFF4DB}" type="presParOf" srcId="{030CB727-F518-4036-9AEE-DC114E3E97D8}" destId="{0C11D60F-BA10-4443-9C9B-E01BB19AA429}" srcOrd="0" destOrd="0" presId="urn:microsoft.com/office/officeart/2005/8/layout/vList5"/>
    <dgm:cxn modelId="{659684D2-86B4-4C5D-8D88-0AA305205F6F}" type="presParOf" srcId="{BEB0CF1A-5A0C-4DB2-8942-BED382511167}" destId="{6B2E8ECD-2566-4B34-B6C1-7C45B035F866}" srcOrd="11" destOrd="0" presId="urn:microsoft.com/office/officeart/2005/8/layout/vList5"/>
    <dgm:cxn modelId="{B3586585-0612-4289-8B11-0F99146701C9}" type="presParOf" srcId="{BEB0CF1A-5A0C-4DB2-8942-BED382511167}" destId="{1EC6B6C5-ED25-45AE-9193-7AA6FC122F0B}" srcOrd="12" destOrd="0" presId="urn:microsoft.com/office/officeart/2005/8/layout/vList5"/>
    <dgm:cxn modelId="{9F956521-A4AC-41FF-9CBC-C045B39FEA70}" type="presParOf" srcId="{1EC6B6C5-ED25-45AE-9193-7AA6FC122F0B}" destId="{60BB1E06-C0E8-4E03-B40A-72E8E44537B3}" srcOrd="0" destOrd="0" presId="urn:microsoft.com/office/officeart/2005/8/layout/vList5"/>
    <dgm:cxn modelId="{8EDC096B-2E70-406F-B1B6-704BA2E676F1}" type="presParOf" srcId="{BEB0CF1A-5A0C-4DB2-8942-BED382511167}" destId="{FC02BFAA-7CF9-4008-8BF5-6491DBDCECA2}" srcOrd="13" destOrd="0" presId="urn:microsoft.com/office/officeart/2005/8/layout/vList5"/>
    <dgm:cxn modelId="{79AD3336-BF8F-453D-9CAE-3A4B2B43BE06}" type="presParOf" srcId="{BEB0CF1A-5A0C-4DB2-8942-BED382511167}" destId="{A6843F5D-4B80-4DD7-AFAC-FF40F0B920DE}" srcOrd="14" destOrd="0" presId="urn:microsoft.com/office/officeart/2005/8/layout/vList5"/>
    <dgm:cxn modelId="{5B036AB9-3677-4BD7-8D49-643C8B16FD13}" type="presParOf" srcId="{A6843F5D-4B80-4DD7-AFAC-FF40F0B920DE}" destId="{6ED17D57-5E23-40A5-A9E2-A01733D33CC7}" srcOrd="0" destOrd="0" presId="urn:microsoft.com/office/officeart/2005/8/layout/vList5"/>
    <dgm:cxn modelId="{730AF262-E44E-47DC-9B75-E57BD0E0ACA6}" type="presParOf" srcId="{BEB0CF1A-5A0C-4DB2-8942-BED382511167}" destId="{4FB4A851-787E-4FA7-88A7-EFD06625705E}" srcOrd="15" destOrd="0" presId="urn:microsoft.com/office/officeart/2005/8/layout/vList5"/>
    <dgm:cxn modelId="{28BAA120-6B4C-4D8E-8509-75288E3DCBC5}" type="presParOf" srcId="{BEB0CF1A-5A0C-4DB2-8942-BED382511167}" destId="{AE05C131-9A8D-492F-A6E5-B66A1CF8AEA5}" srcOrd="16" destOrd="0" presId="urn:microsoft.com/office/officeart/2005/8/layout/vList5"/>
    <dgm:cxn modelId="{5115D0E4-E0AC-4B7E-863E-35B135C30BD4}" type="presParOf" srcId="{AE05C131-9A8D-492F-A6E5-B66A1CF8AEA5}" destId="{D309607A-D6BD-4C02-AEB7-1E3B780F7B43}" srcOrd="0" destOrd="0" presId="urn:microsoft.com/office/officeart/2005/8/layout/vList5"/>
    <dgm:cxn modelId="{4CDFCDD3-B48A-4F8D-B70A-ED170203F3D1}" type="presParOf" srcId="{BEB0CF1A-5A0C-4DB2-8942-BED382511167}" destId="{99DF6305-54B8-4BAC-BF80-2ACF819F003F}" srcOrd="17" destOrd="0" presId="urn:microsoft.com/office/officeart/2005/8/layout/vList5"/>
    <dgm:cxn modelId="{14BF1231-9D62-4366-BDF8-74D760C54CEE}" type="presParOf" srcId="{BEB0CF1A-5A0C-4DB2-8942-BED382511167}" destId="{C4DD2FDE-779D-4E9A-807E-73E57C35BBF2}" srcOrd="18" destOrd="0" presId="urn:microsoft.com/office/officeart/2005/8/layout/vList5"/>
    <dgm:cxn modelId="{866F038A-4340-4FC3-9EB0-711967524F85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3FFC21B1-8CF3-4F54-86B6-24AC198068D6}">
      <dgm:prSet phldrT="[Texte]"/>
      <dgm:spPr/>
      <dgm:t>
        <a:bodyPr/>
        <a:lstStyle/>
        <a:p>
          <a:r>
            <a:rPr lang="fr-FR" dirty="0" smtClean="0"/>
            <a:t>Indiquer quand le système est en train de faire un traitement</a:t>
          </a:r>
        </a:p>
      </dgm:t>
    </dgm:pt>
    <dgm:pt modelId="{22984682-B331-49F2-85E6-746B11B660B7}" type="parTrans" cxnId="{F9EAB8F0-57BE-4B99-AB43-5697EF70BF3F}">
      <dgm:prSet/>
      <dgm:spPr/>
      <dgm:t>
        <a:bodyPr/>
        <a:lstStyle/>
        <a:p>
          <a:endParaRPr lang="fr-FR"/>
        </a:p>
      </dgm:t>
    </dgm:pt>
    <dgm:pt modelId="{F6F0B6E7-0DE2-485D-94D3-AE157CFAF7ED}" type="sibTrans" cxnId="{F9EAB8F0-57BE-4B99-AB43-5697EF70BF3F}">
      <dgm:prSet/>
      <dgm:spPr/>
      <dgm:t>
        <a:bodyPr/>
        <a:lstStyle/>
        <a:p>
          <a:endParaRPr lang="fr-FR"/>
        </a:p>
      </dgm:t>
    </dgm:pt>
    <dgm:pt modelId="{BE624847-249B-4047-BD27-41EBF9F791F3}">
      <dgm:prSet phldrT="[Texte]"/>
      <dgm:spPr/>
      <dgm:t>
        <a:bodyPr/>
        <a:lstStyle/>
        <a:p>
          <a:r>
            <a:rPr lang="fr-FR" dirty="0" smtClean="0"/>
            <a:t>Fournir un feedback aux actions utilisateur</a:t>
          </a:r>
        </a:p>
      </dgm:t>
    </dgm:pt>
    <dgm:pt modelId="{48F2863D-F7F6-4275-ABAD-DEEAEC34D5DA}" type="parTrans" cxnId="{9E397D51-BFF4-4312-A91E-7B8BC2622B0D}">
      <dgm:prSet/>
      <dgm:spPr/>
      <dgm:t>
        <a:bodyPr/>
        <a:lstStyle/>
        <a:p>
          <a:endParaRPr lang="fr-FR"/>
        </a:p>
      </dgm:t>
    </dgm:pt>
    <dgm:pt modelId="{5314349B-93E3-4819-84A6-6B23AD97D0A7}" type="sibTrans" cxnId="{9E397D51-BFF4-4312-A91E-7B8BC2622B0D}">
      <dgm:prSet/>
      <dgm:spPr/>
      <dgm:t>
        <a:bodyPr/>
        <a:lstStyle/>
        <a:p>
          <a:endParaRPr lang="fr-FR"/>
        </a:p>
      </dgm:t>
    </dgm:pt>
    <dgm:pt modelId="{939577F2-2C5B-4CCF-A0CE-941817738BBC}">
      <dgm:prSet phldrT="[Texte]"/>
      <dgm:spPr/>
      <dgm:t>
        <a:bodyPr/>
        <a:lstStyle/>
        <a:p>
          <a:r>
            <a:rPr lang="fr-FR" dirty="0" smtClean="0"/>
            <a:t>Fournir un feedback en rapport avec la tâche de l’utilisateur</a:t>
          </a:r>
        </a:p>
      </dgm:t>
    </dgm:pt>
    <dgm:pt modelId="{65CD1745-C4D9-4ADB-82CE-29ACADABC67A}" type="parTrans" cxnId="{3EBB3CF8-DCFA-438D-829E-A45049D758B2}">
      <dgm:prSet/>
      <dgm:spPr/>
      <dgm:t>
        <a:bodyPr/>
        <a:lstStyle/>
        <a:p>
          <a:endParaRPr lang="fr-FR"/>
        </a:p>
      </dgm:t>
    </dgm:pt>
    <dgm:pt modelId="{8A569243-F432-4734-A5A6-42C42FA4E1FF}" type="sibTrans" cxnId="{3EBB3CF8-DCFA-438D-829E-A45049D758B2}">
      <dgm:prSet/>
      <dgm:spPr/>
      <dgm:t>
        <a:bodyPr/>
        <a:lstStyle/>
        <a:p>
          <a:endParaRPr lang="fr-FR"/>
        </a:p>
      </dgm:t>
    </dgm:pt>
    <dgm:pt modelId="{CC9862E9-4CE9-49E3-87F9-DC4644A9A958}">
      <dgm:prSet phldrT="[Texte]"/>
      <dgm:spPr/>
      <dgm:t>
        <a:bodyPr/>
        <a:lstStyle/>
        <a:p>
          <a:r>
            <a:rPr lang="fr-FR" dirty="0" smtClean="0"/>
            <a:t>Indiquer quand le système a échoué</a:t>
          </a:r>
        </a:p>
      </dgm:t>
    </dgm:pt>
    <dgm:pt modelId="{E700D9FC-4E5D-4CB8-934B-00DC3778CB20}" type="parTrans" cxnId="{4C9CECC4-7DCA-4EE2-B2A6-06D32EDB523C}">
      <dgm:prSet/>
      <dgm:spPr/>
      <dgm:t>
        <a:bodyPr/>
        <a:lstStyle/>
        <a:p>
          <a:endParaRPr lang="fr-FR"/>
        </a:p>
      </dgm:t>
    </dgm:pt>
    <dgm:pt modelId="{F739CE8B-831D-48C3-ACCB-4B88D7158425}" type="sibTrans" cxnId="{4C9CECC4-7DCA-4EE2-B2A6-06D32EDB523C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EB5FFE-925F-4715-89FD-FFC11E48F236}" type="pres">
      <dgm:prSet presAssocID="{CF0F53B9-95D7-41D8-AE4F-DC028E5024B9}" presName="descendantText" presStyleLbl="alignAccFollowNode1" presStyleIdx="0" presStyleCnt="1" custScaleY="47986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F9EAB8F0-57BE-4B99-AB43-5697EF70BF3F}" srcId="{CF0F53B9-95D7-41D8-AE4F-DC028E5024B9}" destId="{3FFC21B1-8CF3-4F54-86B6-24AC198068D6}" srcOrd="0" destOrd="0" parTransId="{22984682-B331-49F2-85E6-746B11B660B7}" sibTransId="{F6F0B6E7-0DE2-485D-94D3-AE157CFAF7ED}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E6C6A661-96BA-4E84-9928-8B9867853358}" type="presOf" srcId="{D93F9D61-E033-4EC3-8D96-18EC63F1ACA7}" destId="{BEB0CF1A-5A0C-4DB2-8942-BED382511167}" srcOrd="0" destOrd="0" presId="urn:microsoft.com/office/officeart/2005/8/layout/vList5"/>
    <dgm:cxn modelId="{C59601A3-5B91-444F-9E7C-9E4A27B36F4D}" type="presOf" srcId="{DD7ADA01-F71C-4F9F-AC70-BBEE0578095D}" destId="{98429D9F-F40C-4343-B278-715659E2C789}" srcOrd="0" destOrd="0" presId="urn:microsoft.com/office/officeart/2005/8/layout/vList5"/>
    <dgm:cxn modelId="{BDF49177-4FD7-458D-849F-AEB483229003}" type="presOf" srcId="{8667890A-58F0-473A-B4EE-44FFF8D5F522}" destId="{D309607A-D6BD-4C02-AEB7-1E3B780F7B43}" srcOrd="0" destOrd="0" presId="urn:microsoft.com/office/officeart/2005/8/layout/vList5"/>
    <dgm:cxn modelId="{53402941-AEB1-4B65-85A0-489E6B9067D2}" type="presOf" srcId="{04D0C2F5-DED9-405F-AF19-6CB7EA584AF6}" destId="{DEA09CC1-C4F6-4F1C-B041-9A2A107A7426}" srcOrd="0" destOrd="0" presId="urn:microsoft.com/office/officeart/2005/8/layout/vList5"/>
    <dgm:cxn modelId="{A0E6F2E8-8C44-4B5B-9558-4ED3368F108F}" type="presOf" srcId="{087DF994-A6EA-4F91-BF31-9F7A415450A8}" destId="{60BB1E06-C0E8-4E03-B40A-72E8E44537B3}" srcOrd="0" destOrd="0" presId="urn:microsoft.com/office/officeart/2005/8/layout/vList5"/>
    <dgm:cxn modelId="{8D1EF757-18CA-404D-A70A-29A64DEADD11}" type="presOf" srcId="{CF0F53B9-95D7-41D8-AE4F-DC028E5024B9}" destId="{69FAEF5D-CD60-4F51-83E8-21E6868CEC68}" srcOrd="0" destOrd="0" presId="urn:microsoft.com/office/officeart/2005/8/layout/vList5"/>
    <dgm:cxn modelId="{D1D32CD4-B4B6-485A-90A1-E3B6AEA066E8}" type="presOf" srcId="{23E40927-1FE1-4C8A-B7E1-44F6ED77BE27}" destId="{D3C8E1D3-775D-45EF-8912-A0172EDE9076}" srcOrd="0" destOrd="0" presId="urn:microsoft.com/office/officeart/2005/8/layout/vList5"/>
    <dgm:cxn modelId="{9E397D51-BFF4-4312-A91E-7B8BC2622B0D}" srcId="{CF0F53B9-95D7-41D8-AE4F-DC028E5024B9}" destId="{BE624847-249B-4047-BD27-41EBF9F791F3}" srcOrd="1" destOrd="0" parTransId="{48F2863D-F7F6-4275-ABAD-DEEAEC34D5DA}" sibTransId="{5314349B-93E3-4819-84A6-6B23AD97D0A7}"/>
    <dgm:cxn modelId="{4C9CECC4-7DCA-4EE2-B2A6-06D32EDB523C}" srcId="{CF0F53B9-95D7-41D8-AE4F-DC028E5024B9}" destId="{CC9862E9-4CE9-49E3-87F9-DC4644A9A958}" srcOrd="3" destOrd="0" parTransId="{E700D9FC-4E5D-4CB8-934B-00DC3778CB20}" sibTransId="{F739CE8B-831D-48C3-ACCB-4B88D7158425}"/>
    <dgm:cxn modelId="{05EB8B9B-E907-40D4-9658-DD5B59797108}" type="presOf" srcId="{BE624847-249B-4047-BD27-41EBF9F791F3}" destId="{36EB5FFE-925F-4715-89FD-FFC11E48F236}" srcOrd="0" destOrd="1" presId="urn:microsoft.com/office/officeart/2005/8/layout/vList5"/>
    <dgm:cxn modelId="{3EBB3CF8-DCFA-438D-829E-A45049D758B2}" srcId="{CF0F53B9-95D7-41D8-AE4F-DC028E5024B9}" destId="{939577F2-2C5B-4CCF-A0CE-941817738BBC}" srcOrd="2" destOrd="0" parTransId="{65CD1745-C4D9-4ADB-82CE-29ACADABC67A}" sibTransId="{8A569243-F432-4734-A5A6-42C42FA4E1FF}"/>
    <dgm:cxn modelId="{511AA00F-D841-4161-8EA6-35DEB1EF2F27}" type="presOf" srcId="{CC9862E9-4CE9-49E3-87F9-DC4644A9A958}" destId="{36EB5FFE-925F-4715-89FD-FFC11E48F236}" srcOrd="0" destOrd="3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04A3F732-DD35-4FF5-B4AC-5CA7E2F4473C}" type="presOf" srcId="{3FFC21B1-8CF3-4F54-86B6-24AC198068D6}" destId="{36EB5FFE-925F-4715-89FD-FFC11E48F236}" srcOrd="0" destOrd="0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46015848-855B-485D-A0F6-303A055C9B6D}" type="presOf" srcId="{06D86E19-9473-433E-96C7-A585A9EE2E23}" destId="{F7D5EBEE-2886-4175-B6B9-BB50AB6EDE48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259BB209-0C24-408A-B625-31DFE5F4D930}" type="presOf" srcId="{362E089C-4ED2-48AF-A000-022CF120657B}" destId="{6ED17D57-5E23-40A5-A9E2-A01733D33CC7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095B0E51-BD10-416C-8A1D-061AFFEF149A}" type="presOf" srcId="{939577F2-2C5B-4CCF-A0CE-941817738BBC}" destId="{36EB5FFE-925F-4715-89FD-FFC11E48F236}" srcOrd="0" destOrd="2" presId="urn:microsoft.com/office/officeart/2005/8/layout/vList5"/>
    <dgm:cxn modelId="{C80A85F8-3EA5-47AE-A9BE-FD41A587B90C}" type="presOf" srcId="{D8E6152A-6CFF-4874-92CD-003CB7609320}" destId="{F0E2B390-569E-4782-BD5C-B7DFD679D39D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FB79A1A5-B1D7-41F7-8638-A69817758A64}" type="presOf" srcId="{19ED9577-4FD6-49E9-8DA3-003194F9EE94}" destId="{0C11D60F-BA10-4443-9C9B-E01BB19AA429}" srcOrd="0" destOrd="0" presId="urn:microsoft.com/office/officeart/2005/8/layout/vList5"/>
    <dgm:cxn modelId="{A656876D-E733-4277-879F-876075D6818E}" type="presParOf" srcId="{BEB0CF1A-5A0C-4DB2-8942-BED382511167}" destId="{ED66A794-8BE7-4C6E-A843-A5C0EDB17B57}" srcOrd="0" destOrd="0" presId="urn:microsoft.com/office/officeart/2005/8/layout/vList5"/>
    <dgm:cxn modelId="{8081D7A2-0085-4C27-B3E2-C4B5685BBE5C}" type="presParOf" srcId="{ED66A794-8BE7-4C6E-A843-A5C0EDB17B57}" destId="{DEA09CC1-C4F6-4F1C-B041-9A2A107A7426}" srcOrd="0" destOrd="0" presId="urn:microsoft.com/office/officeart/2005/8/layout/vList5"/>
    <dgm:cxn modelId="{6CA51F52-B720-406E-A31F-298B93618176}" type="presParOf" srcId="{BEB0CF1A-5A0C-4DB2-8942-BED382511167}" destId="{6EF5F971-3E7D-4A37-9377-C75148272D34}" srcOrd="1" destOrd="0" presId="urn:microsoft.com/office/officeart/2005/8/layout/vList5"/>
    <dgm:cxn modelId="{6AFE6ACD-3DFF-4F91-8161-3A8A211A31FD}" type="presParOf" srcId="{BEB0CF1A-5A0C-4DB2-8942-BED382511167}" destId="{1B019BE9-5970-4546-B0A3-C773036B8643}" srcOrd="2" destOrd="0" presId="urn:microsoft.com/office/officeart/2005/8/layout/vList5"/>
    <dgm:cxn modelId="{57041504-16A6-4E86-B06D-38A544CE4528}" type="presParOf" srcId="{1B019BE9-5970-4546-B0A3-C773036B8643}" destId="{D3C8E1D3-775D-45EF-8912-A0172EDE9076}" srcOrd="0" destOrd="0" presId="urn:microsoft.com/office/officeart/2005/8/layout/vList5"/>
    <dgm:cxn modelId="{B41CE522-650E-49B6-8239-4E94ACD64643}" type="presParOf" srcId="{BEB0CF1A-5A0C-4DB2-8942-BED382511167}" destId="{09A4FCEC-BCFF-4225-A0D5-7F1D78F7D5B3}" srcOrd="3" destOrd="0" presId="urn:microsoft.com/office/officeart/2005/8/layout/vList5"/>
    <dgm:cxn modelId="{53204729-DA9F-4FAD-A4D7-F5A9A110950D}" type="presParOf" srcId="{BEB0CF1A-5A0C-4DB2-8942-BED382511167}" destId="{D1EF8CB2-BA00-4B94-9A24-CC6612999420}" srcOrd="4" destOrd="0" presId="urn:microsoft.com/office/officeart/2005/8/layout/vList5"/>
    <dgm:cxn modelId="{F9B3A641-9CC0-4E96-817B-C028CC27B329}" type="presParOf" srcId="{D1EF8CB2-BA00-4B94-9A24-CC6612999420}" destId="{98429D9F-F40C-4343-B278-715659E2C789}" srcOrd="0" destOrd="0" presId="urn:microsoft.com/office/officeart/2005/8/layout/vList5"/>
    <dgm:cxn modelId="{664EC278-1B5E-4583-8213-94C89A0FD148}" type="presParOf" srcId="{BEB0CF1A-5A0C-4DB2-8942-BED382511167}" destId="{401710CE-7C00-4D2E-BBC4-589019995A88}" srcOrd="5" destOrd="0" presId="urn:microsoft.com/office/officeart/2005/8/layout/vList5"/>
    <dgm:cxn modelId="{838C769A-EE27-4720-A788-284463A84013}" type="presParOf" srcId="{BEB0CF1A-5A0C-4DB2-8942-BED382511167}" destId="{71CE55A4-99E0-4790-B043-DA2DFF785343}" srcOrd="6" destOrd="0" presId="urn:microsoft.com/office/officeart/2005/8/layout/vList5"/>
    <dgm:cxn modelId="{0DD2BE16-3410-46DF-8A1C-9FFC5308BCDB}" type="presParOf" srcId="{71CE55A4-99E0-4790-B043-DA2DFF785343}" destId="{F7D5EBEE-2886-4175-B6B9-BB50AB6EDE48}" srcOrd="0" destOrd="0" presId="urn:microsoft.com/office/officeart/2005/8/layout/vList5"/>
    <dgm:cxn modelId="{678962E4-7E58-4A03-A692-38505C6C90BF}" type="presParOf" srcId="{BEB0CF1A-5A0C-4DB2-8942-BED382511167}" destId="{218A76EF-8812-46B0-9912-ABD54FEFB9B4}" srcOrd="7" destOrd="0" presId="urn:microsoft.com/office/officeart/2005/8/layout/vList5"/>
    <dgm:cxn modelId="{EEF37BB0-01CE-44A7-A6A0-6652FC73D3B8}" type="presParOf" srcId="{BEB0CF1A-5A0C-4DB2-8942-BED382511167}" destId="{504F48C8-3F08-442C-865D-ECB7902AD0D5}" srcOrd="8" destOrd="0" presId="urn:microsoft.com/office/officeart/2005/8/layout/vList5"/>
    <dgm:cxn modelId="{1B39F94A-B8FC-4E93-8A00-DC57E346E61E}" type="presParOf" srcId="{504F48C8-3F08-442C-865D-ECB7902AD0D5}" destId="{69FAEF5D-CD60-4F51-83E8-21E6868CEC68}" srcOrd="0" destOrd="0" presId="urn:microsoft.com/office/officeart/2005/8/layout/vList5"/>
    <dgm:cxn modelId="{3006CEF5-509A-475B-89EA-6A9ABE142C8A}" type="presParOf" srcId="{504F48C8-3F08-442C-865D-ECB7902AD0D5}" destId="{36EB5FFE-925F-4715-89FD-FFC11E48F236}" srcOrd="1" destOrd="0" presId="urn:microsoft.com/office/officeart/2005/8/layout/vList5"/>
    <dgm:cxn modelId="{669CDC4E-07C3-4749-B526-58B6FE6C9AAD}" type="presParOf" srcId="{BEB0CF1A-5A0C-4DB2-8942-BED382511167}" destId="{B691D399-5CE2-43BB-AB93-6D6E9393528F}" srcOrd="9" destOrd="0" presId="urn:microsoft.com/office/officeart/2005/8/layout/vList5"/>
    <dgm:cxn modelId="{A0196C43-8973-4B16-B1B0-AED91B86C1FA}" type="presParOf" srcId="{BEB0CF1A-5A0C-4DB2-8942-BED382511167}" destId="{030CB727-F518-4036-9AEE-DC114E3E97D8}" srcOrd="10" destOrd="0" presId="urn:microsoft.com/office/officeart/2005/8/layout/vList5"/>
    <dgm:cxn modelId="{EF095610-759E-4178-A8D2-29A9343317F1}" type="presParOf" srcId="{030CB727-F518-4036-9AEE-DC114E3E97D8}" destId="{0C11D60F-BA10-4443-9C9B-E01BB19AA429}" srcOrd="0" destOrd="0" presId="urn:microsoft.com/office/officeart/2005/8/layout/vList5"/>
    <dgm:cxn modelId="{1846F9EA-9F27-4C35-B1F3-BCFD09A1C147}" type="presParOf" srcId="{BEB0CF1A-5A0C-4DB2-8942-BED382511167}" destId="{6B2E8ECD-2566-4B34-B6C1-7C45B035F866}" srcOrd="11" destOrd="0" presId="urn:microsoft.com/office/officeart/2005/8/layout/vList5"/>
    <dgm:cxn modelId="{5648211B-02F9-4505-A0BD-0239574D1286}" type="presParOf" srcId="{BEB0CF1A-5A0C-4DB2-8942-BED382511167}" destId="{1EC6B6C5-ED25-45AE-9193-7AA6FC122F0B}" srcOrd="12" destOrd="0" presId="urn:microsoft.com/office/officeart/2005/8/layout/vList5"/>
    <dgm:cxn modelId="{AC5133BF-8158-4411-9FB6-BCE82FE91908}" type="presParOf" srcId="{1EC6B6C5-ED25-45AE-9193-7AA6FC122F0B}" destId="{60BB1E06-C0E8-4E03-B40A-72E8E44537B3}" srcOrd="0" destOrd="0" presId="urn:microsoft.com/office/officeart/2005/8/layout/vList5"/>
    <dgm:cxn modelId="{C785486B-C124-4C6F-A953-B3438BAD55EB}" type="presParOf" srcId="{BEB0CF1A-5A0C-4DB2-8942-BED382511167}" destId="{FC02BFAA-7CF9-4008-8BF5-6491DBDCECA2}" srcOrd="13" destOrd="0" presId="urn:microsoft.com/office/officeart/2005/8/layout/vList5"/>
    <dgm:cxn modelId="{7A1A29F8-ECD7-479E-8DAE-6DC6E2BF2B1C}" type="presParOf" srcId="{BEB0CF1A-5A0C-4DB2-8942-BED382511167}" destId="{A6843F5D-4B80-4DD7-AFAC-FF40F0B920DE}" srcOrd="14" destOrd="0" presId="urn:microsoft.com/office/officeart/2005/8/layout/vList5"/>
    <dgm:cxn modelId="{B0F92235-9E84-41C6-9800-64CDECF02013}" type="presParOf" srcId="{A6843F5D-4B80-4DD7-AFAC-FF40F0B920DE}" destId="{6ED17D57-5E23-40A5-A9E2-A01733D33CC7}" srcOrd="0" destOrd="0" presId="urn:microsoft.com/office/officeart/2005/8/layout/vList5"/>
    <dgm:cxn modelId="{5FD2A69F-A7B6-46AE-9775-B43B4D9E55F9}" type="presParOf" srcId="{BEB0CF1A-5A0C-4DB2-8942-BED382511167}" destId="{4FB4A851-787E-4FA7-88A7-EFD06625705E}" srcOrd="15" destOrd="0" presId="urn:microsoft.com/office/officeart/2005/8/layout/vList5"/>
    <dgm:cxn modelId="{105FD88F-2999-46D2-B553-94C024CEA494}" type="presParOf" srcId="{BEB0CF1A-5A0C-4DB2-8942-BED382511167}" destId="{AE05C131-9A8D-492F-A6E5-B66A1CF8AEA5}" srcOrd="16" destOrd="0" presId="urn:microsoft.com/office/officeart/2005/8/layout/vList5"/>
    <dgm:cxn modelId="{2ADB0A10-7BB8-4C25-AEA7-70F0CE19C9BA}" type="presParOf" srcId="{AE05C131-9A8D-492F-A6E5-B66A1CF8AEA5}" destId="{D309607A-D6BD-4C02-AEB7-1E3B780F7B43}" srcOrd="0" destOrd="0" presId="urn:microsoft.com/office/officeart/2005/8/layout/vList5"/>
    <dgm:cxn modelId="{88FEBB96-8A12-4F19-868E-027E87995FFB}" type="presParOf" srcId="{BEB0CF1A-5A0C-4DB2-8942-BED382511167}" destId="{99DF6305-54B8-4BAC-BF80-2ACF819F003F}" srcOrd="17" destOrd="0" presId="urn:microsoft.com/office/officeart/2005/8/layout/vList5"/>
    <dgm:cxn modelId="{497394EC-D8C5-4B2B-9F25-48490F0B3517}" type="presParOf" srcId="{BEB0CF1A-5A0C-4DB2-8942-BED382511167}" destId="{C4DD2FDE-779D-4E9A-807E-73E57C35BBF2}" srcOrd="18" destOrd="0" presId="urn:microsoft.com/office/officeart/2005/8/layout/vList5"/>
    <dgm:cxn modelId="{B8AC93A1-EEBD-4470-A1FF-E220144AD4C2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766B3A-6E69-4E8E-B5C5-0081218C9F6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C5A77C0-65E2-497B-BE2D-79CC6540E371}">
      <dgm:prSet phldrT="[Texte]" custT="1"/>
      <dgm:spPr/>
      <dgm:t>
        <a:bodyPr/>
        <a:lstStyle/>
        <a:p>
          <a:r>
            <a:rPr lang="fr-FR" sz="1200" dirty="0" smtClean="0"/>
            <a:t>Anthropologie</a:t>
          </a:r>
          <a:endParaRPr lang="fr-FR" sz="1200" dirty="0"/>
        </a:p>
      </dgm:t>
    </dgm:pt>
    <dgm:pt modelId="{96B73B83-5949-4307-80F5-F6FDCE963807}" type="parTrans" cxnId="{95BCE5A6-7907-43E8-8E13-BB54AE6D9A8A}">
      <dgm:prSet/>
      <dgm:spPr/>
      <dgm:t>
        <a:bodyPr/>
        <a:lstStyle/>
        <a:p>
          <a:endParaRPr lang="fr-FR"/>
        </a:p>
      </dgm:t>
    </dgm:pt>
    <dgm:pt modelId="{7F6CD417-AB31-4D39-8D0B-72E0BA744945}" type="sibTrans" cxnId="{95BCE5A6-7907-43E8-8E13-BB54AE6D9A8A}">
      <dgm:prSet/>
      <dgm:spPr/>
      <dgm:t>
        <a:bodyPr/>
        <a:lstStyle/>
        <a:p>
          <a:endParaRPr lang="fr-FR"/>
        </a:p>
      </dgm:t>
    </dgm:pt>
    <dgm:pt modelId="{4A3021E7-EA8C-4406-A0C7-F91BE675976C}">
      <dgm:prSet phldrT="[Texte]" custT="1"/>
      <dgm:spPr/>
      <dgm:t>
        <a:bodyPr/>
        <a:lstStyle/>
        <a:p>
          <a:r>
            <a:rPr lang="fr-FR" sz="1200" smtClean="0"/>
            <a:t>philopsophie</a:t>
          </a:r>
          <a:endParaRPr lang="fr-FR" sz="1200" dirty="0"/>
        </a:p>
      </dgm:t>
    </dgm:pt>
    <dgm:pt modelId="{7974F721-6CD3-49EC-A2C2-C094F10EF082}" type="parTrans" cxnId="{93C03067-2157-45BD-9E83-B2AF4E497DD5}">
      <dgm:prSet/>
      <dgm:spPr/>
      <dgm:t>
        <a:bodyPr/>
        <a:lstStyle/>
        <a:p>
          <a:endParaRPr lang="fr-FR"/>
        </a:p>
      </dgm:t>
    </dgm:pt>
    <dgm:pt modelId="{E1A30D5B-B3D1-48AD-A898-E6438917546E}" type="sibTrans" cxnId="{93C03067-2157-45BD-9E83-B2AF4E497DD5}">
      <dgm:prSet/>
      <dgm:spPr/>
      <dgm:t>
        <a:bodyPr/>
        <a:lstStyle/>
        <a:p>
          <a:endParaRPr lang="fr-FR"/>
        </a:p>
      </dgm:t>
    </dgm:pt>
    <dgm:pt modelId="{AEB84D2D-A0ED-4FCB-9105-B6B41E4CD172}">
      <dgm:prSet phldrT="[Texte]" custT="1"/>
      <dgm:spPr/>
      <dgm:t>
        <a:bodyPr/>
        <a:lstStyle/>
        <a:p>
          <a:r>
            <a:rPr lang="fr-FR" sz="1200" dirty="0" smtClean="0"/>
            <a:t>linguistique</a:t>
          </a:r>
          <a:endParaRPr lang="fr-FR" sz="1200" dirty="0"/>
        </a:p>
      </dgm:t>
    </dgm:pt>
    <dgm:pt modelId="{E5B4CA85-5659-4D19-869A-79228EB25B79}" type="parTrans" cxnId="{3B798900-4FB2-4F0E-A22E-338065A1A4F2}">
      <dgm:prSet/>
      <dgm:spPr/>
      <dgm:t>
        <a:bodyPr/>
        <a:lstStyle/>
        <a:p>
          <a:endParaRPr lang="fr-FR"/>
        </a:p>
      </dgm:t>
    </dgm:pt>
    <dgm:pt modelId="{03FA17A0-9952-4A46-8492-5DCBF410FAF7}" type="sibTrans" cxnId="{3B798900-4FB2-4F0E-A22E-338065A1A4F2}">
      <dgm:prSet/>
      <dgm:spPr/>
      <dgm:t>
        <a:bodyPr/>
        <a:lstStyle/>
        <a:p>
          <a:endParaRPr lang="fr-FR"/>
        </a:p>
      </dgm:t>
    </dgm:pt>
    <dgm:pt modelId="{FD601D31-2F9E-4065-8B26-A898996DD011}">
      <dgm:prSet custT="1"/>
      <dgm:spPr/>
      <dgm:t>
        <a:bodyPr/>
        <a:lstStyle/>
        <a:p>
          <a:r>
            <a:rPr lang="fr-FR" sz="1200" dirty="0" smtClean="0"/>
            <a:t>sociologie </a:t>
          </a:r>
          <a:endParaRPr lang="fr-FR" sz="1200" dirty="0"/>
        </a:p>
      </dgm:t>
    </dgm:pt>
    <dgm:pt modelId="{ED711A93-5081-4CD4-B693-E469F07C2B5D}" type="parTrans" cxnId="{344063E8-54D7-4802-A664-DECFA32CA024}">
      <dgm:prSet/>
      <dgm:spPr/>
      <dgm:t>
        <a:bodyPr/>
        <a:lstStyle/>
        <a:p>
          <a:endParaRPr lang="fr-FR"/>
        </a:p>
      </dgm:t>
    </dgm:pt>
    <dgm:pt modelId="{B154604A-9B25-4589-9DE5-E4CFCDA87B19}" type="sibTrans" cxnId="{344063E8-54D7-4802-A664-DECFA32CA024}">
      <dgm:prSet/>
      <dgm:spPr/>
      <dgm:t>
        <a:bodyPr/>
        <a:lstStyle/>
        <a:p>
          <a:endParaRPr lang="fr-FR"/>
        </a:p>
      </dgm:t>
    </dgm:pt>
    <dgm:pt modelId="{D289F965-4D7E-4338-8375-57D3C48F550F}" type="pres">
      <dgm:prSet presAssocID="{ED766B3A-6E69-4E8E-B5C5-0081218C9F62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0CC3510-B8EE-43A0-A182-77139D7A281A}" type="pres">
      <dgm:prSet presAssocID="{ED766B3A-6E69-4E8E-B5C5-0081218C9F62}" presName="cycle" presStyleCnt="0"/>
      <dgm:spPr/>
    </dgm:pt>
    <dgm:pt modelId="{2D88BA10-BBAC-4580-90C5-93AA5F953764}" type="pres">
      <dgm:prSet presAssocID="{ED766B3A-6E69-4E8E-B5C5-0081218C9F62}" presName="centerShape" presStyleCnt="0"/>
      <dgm:spPr/>
    </dgm:pt>
    <dgm:pt modelId="{E6B23ACF-A476-4F53-88B2-3EF68781E164}" type="pres">
      <dgm:prSet presAssocID="{ED766B3A-6E69-4E8E-B5C5-0081218C9F62}" presName="connSite" presStyleLbl="node1" presStyleIdx="0" presStyleCnt="5"/>
      <dgm:spPr/>
    </dgm:pt>
    <dgm:pt modelId="{EDDEDB01-0D75-4548-BFA9-E658C661E2FD}" type="pres">
      <dgm:prSet presAssocID="{ED766B3A-6E69-4E8E-B5C5-0081218C9F62}" presName="visible" presStyleLbl="node1" presStyleIdx="0" presStyleCnt="5" custScaleX="96406" custScaleY="94841" custLinFactNeighborX="10562" custLinFactNeighborY="-2251"/>
      <dgm:spPr/>
    </dgm:pt>
    <dgm:pt modelId="{310C6F98-A8AD-444E-95C8-B108A3BD530F}" type="pres">
      <dgm:prSet presAssocID="{96B73B83-5949-4307-80F5-F6FDCE963807}" presName="Name25" presStyleLbl="parChTrans1D1" presStyleIdx="0" presStyleCnt="4"/>
      <dgm:spPr/>
      <dgm:t>
        <a:bodyPr/>
        <a:lstStyle/>
        <a:p>
          <a:endParaRPr lang="fr-FR"/>
        </a:p>
      </dgm:t>
    </dgm:pt>
    <dgm:pt modelId="{AEDBBCCF-8967-49C7-9164-BFF2F8AA29F3}" type="pres">
      <dgm:prSet presAssocID="{5C5A77C0-65E2-497B-BE2D-79CC6540E371}" presName="node" presStyleCnt="0"/>
      <dgm:spPr/>
    </dgm:pt>
    <dgm:pt modelId="{86CA39A7-33B5-42DB-BA7D-098D4FDEA95F}" type="pres">
      <dgm:prSet presAssocID="{5C5A77C0-65E2-497B-BE2D-79CC6540E371}" presName="parentNode" presStyleLbl="node1" presStyleIdx="1" presStyleCnt="5" custScaleX="195297" custLinFactX="-100000" custLinFactNeighborX="-176947" custLinFactNeighborY="1633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D95128-92EB-463A-B5D6-E88108BF1B8C}" type="pres">
      <dgm:prSet presAssocID="{5C5A77C0-65E2-497B-BE2D-79CC6540E371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F762577-D37D-420D-A48E-3DF0B9323E65}" type="pres">
      <dgm:prSet presAssocID="{7974F721-6CD3-49EC-A2C2-C094F10EF082}" presName="Name25" presStyleLbl="parChTrans1D1" presStyleIdx="1" presStyleCnt="4"/>
      <dgm:spPr/>
      <dgm:t>
        <a:bodyPr/>
        <a:lstStyle/>
        <a:p>
          <a:endParaRPr lang="fr-FR"/>
        </a:p>
      </dgm:t>
    </dgm:pt>
    <dgm:pt modelId="{A00CC367-6CF4-4AE7-A077-FA0EE89E1497}" type="pres">
      <dgm:prSet presAssocID="{4A3021E7-EA8C-4406-A0C7-F91BE675976C}" presName="node" presStyleCnt="0"/>
      <dgm:spPr/>
    </dgm:pt>
    <dgm:pt modelId="{A0DF5DFE-D9F7-43C6-990E-27232C42FCD2}" type="pres">
      <dgm:prSet presAssocID="{4A3021E7-EA8C-4406-A0C7-F91BE675976C}" presName="parentNode" presStyleLbl="node1" presStyleIdx="2" presStyleCnt="5" custScaleX="183066" custLinFactX="-152179" custLinFactNeighborX="-200000" custLinFactNeighborY="1276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0A076B-4E35-4F1D-8EF4-94C2D94ACA1B}" type="pres">
      <dgm:prSet presAssocID="{4A3021E7-EA8C-4406-A0C7-F91BE675976C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E5D9C-307E-46C4-90BE-9106F00764D0}" type="pres">
      <dgm:prSet presAssocID="{ED711A93-5081-4CD4-B693-E469F07C2B5D}" presName="Name25" presStyleLbl="parChTrans1D1" presStyleIdx="2" presStyleCnt="4"/>
      <dgm:spPr/>
      <dgm:t>
        <a:bodyPr/>
        <a:lstStyle/>
        <a:p>
          <a:endParaRPr lang="fr-FR"/>
        </a:p>
      </dgm:t>
    </dgm:pt>
    <dgm:pt modelId="{72AC9639-C018-4122-8AB5-139F3ABAA39B}" type="pres">
      <dgm:prSet presAssocID="{FD601D31-2F9E-4065-8B26-A898996DD011}" presName="node" presStyleCnt="0"/>
      <dgm:spPr/>
    </dgm:pt>
    <dgm:pt modelId="{86E13EF8-65E2-4C0E-9679-1DF150BDBFBE}" type="pres">
      <dgm:prSet presAssocID="{FD601D31-2F9E-4065-8B26-A898996DD011}" presName="parentNode" presStyleLbl="node1" presStyleIdx="3" presStyleCnt="5" custScaleX="160080" custLinFactX="-152558" custLinFactNeighborX="-200000" custLinFactNeighborY="-1904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E282C7-2569-4544-857E-7A9B4D19CBBE}" type="pres">
      <dgm:prSet presAssocID="{FD601D31-2F9E-4065-8B26-A898996DD011}" presName="childNode" presStyleLbl="revTx" presStyleIdx="0" presStyleCnt="0">
        <dgm:presLayoutVars>
          <dgm:bulletEnabled val="1"/>
        </dgm:presLayoutVars>
      </dgm:prSet>
      <dgm:spPr/>
    </dgm:pt>
    <dgm:pt modelId="{868E934B-B4CA-4001-9CE9-3E81D92874E8}" type="pres">
      <dgm:prSet presAssocID="{E5B4CA85-5659-4D19-869A-79228EB25B79}" presName="Name25" presStyleLbl="parChTrans1D1" presStyleIdx="3" presStyleCnt="4"/>
      <dgm:spPr/>
      <dgm:t>
        <a:bodyPr/>
        <a:lstStyle/>
        <a:p>
          <a:endParaRPr lang="fr-FR"/>
        </a:p>
      </dgm:t>
    </dgm:pt>
    <dgm:pt modelId="{185C93D4-8885-4A37-B482-3C27EAB21753}" type="pres">
      <dgm:prSet presAssocID="{AEB84D2D-A0ED-4FCB-9105-B6B41E4CD172}" presName="node" presStyleCnt="0"/>
      <dgm:spPr/>
    </dgm:pt>
    <dgm:pt modelId="{AD276A67-C4D8-4BAE-9259-DB928617D25E}" type="pres">
      <dgm:prSet presAssocID="{AEB84D2D-A0ED-4FCB-9105-B6B41E4CD172}" presName="parentNode" presStyleLbl="node1" presStyleIdx="4" presStyleCnt="5" custScaleX="154020" custLinFactX="-100000" custLinFactNeighborX="-106404" custLinFactNeighborY="-4808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15B015-DA7D-479E-A9B8-54B73627A82B}" type="pres">
      <dgm:prSet presAssocID="{AEB84D2D-A0ED-4FCB-9105-B6B41E4CD17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C7DB22-5805-4B5C-AE87-4CE33D287A5F}" type="presOf" srcId="{7974F721-6CD3-49EC-A2C2-C094F10EF082}" destId="{EF762577-D37D-420D-A48E-3DF0B9323E65}" srcOrd="0" destOrd="0" presId="urn:microsoft.com/office/officeart/2005/8/layout/radial2"/>
    <dgm:cxn modelId="{344063E8-54D7-4802-A664-DECFA32CA024}" srcId="{ED766B3A-6E69-4E8E-B5C5-0081218C9F62}" destId="{FD601D31-2F9E-4065-8B26-A898996DD011}" srcOrd="2" destOrd="0" parTransId="{ED711A93-5081-4CD4-B693-E469F07C2B5D}" sibTransId="{B154604A-9B25-4589-9DE5-E4CFCDA87B19}"/>
    <dgm:cxn modelId="{FF98A457-1462-4371-AB5D-588B1D2D8333}" type="presOf" srcId="{4A3021E7-EA8C-4406-A0C7-F91BE675976C}" destId="{A0DF5DFE-D9F7-43C6-990E-27232C42FCD2}" srcOrd="0" destOrd="0" presId="urn:microsoft.com/office/officeart/2005/8/layout/radial2"/>
    <dgm:cxn modelId="{C6CCE34A-6B28-4CD8-A7BE-1872516D92E5}" type="presOf" srcId="{E5B4CA85-5659-4D19-869A-79228EB25B79}" destId="{868E934B-B4CA-4001-9CE9-3E81D92874E8}" srcOrd="0" destOrd="0" presId="urn:microsoft.com/office/officeart/2005/8/layout/radial2"/>
    <dgm:cxn modelId="{067FCEB5-9D16-4F81-94C6-440EFF8BFD11}" type="presOf" srcId="{FD601D31-2F9E-4065-8B26-A898996DD011}" destId="{86E13EF8-65E2-4C0E-9679-1DF150BDBFBE}" srcOrd="0" destOrd="0" presId="urn:microsoft.com/office/officeart/2005/8/layout/radial2"/>
    <dgm:cxn modelId="{6B093529-D7A4-438B-ABE3-8DC77B2496D6}" type="presOf" srcId="{ED766B3A-6E69-4E8E-B5C5-0081218C9F62}" destId="{D289F965-4D7E-4338-8375-57D3C48F550F}" srcOrd="0" destOrd="0" presId="urn:microsoft.com/office/officeart/2005/8/layout/radial2"/>
    <dgm:cxn modelId="{8FE9A586-E384-4C7F-84C4-ADEB0D986C24}" type="presOf" srcId="{5C5A77C0-65E2-497B-BE2D-79CC6540E371}" destId="{86CA39A7-33B5-42DB-BA7D-098D4FDEA95F}" srcOrd="0" destOrd="0" presId="urn:microsoft.com/office/officeart/2005/8/layout/radial2"/>
    <dgm:cxn modelId="{1B23C977-5606-4EFF-962E-61599A510B9A}" type="presOf" srcId="{ED711A93-5081-4CD4-B693-E469F07C2B5D}" destId="{91DE5D9C-307E-46C4-90BE-9106F00764D0}" srcOrd="0" destOrd="0" presId="urn:microsoft.com/office/officeart/2005/8/layout/radial2"/>
    <dgm:cxn modelId="{93C03067-2157-45BD-9E83-B2AF4E497DD5}" srcId="{ED766B3A-6E69-4E8E-B5C5-0081218C9F62}" destId="{4A3021E7-EA8C-4406-A0C7-F91BE675976C}" srcOrd="1" destOrd="0" parTransId="{7974F721-6CD3-49EC-A2C2-C094F10EF082}" sibTransId="{E1A30D5B-B3D1-48AD-A898-E6438917546E}"/>
    <dgm:cxn modelId="{1E33F600-F993-4568-BA60-7F66D59FE412}" type="presOf" srcId="{96B73B83-5949-4307-80F5-F6FDCE963807}" destId="{310C6F98-A8AD-444E-95C8-B108A3BD530F}" srcOrd="0" destOrd="0" presId="urn:microsoft.com/office/officeart/2005/8/layout/radial2"/>
    <dgm:cxn modelId="{3B798900-4FB2-4F0E-A22E-338065A1A4F2}" srcId="{ED766B3A-6E69-4E8E-B5C5-0081218C9F62}" destId="{AEB84D2D-A0ED-4FCB-9105-B6B41E4CD172}" srcOrd="3" destOrd="0" parTransId="{E5B4CA85-5659-4D19-869A-79228EB25B79}" sibTransId="{03FA17A0-9952-4A46-8492-5DCBF410FAF7}"/>
    <dgm:cxn modelId="{95BCE5A6-7907-43E8-8E13-BB54AE6D9A8A}" srcId="{ED766B3A-6E69-4E8E-B5C5-0081218C9F62}" destId="{5C5A77C0-65E2-497B-BE2D-79CC6540E371}" srcOrd="0" destOrd="0" parTransId="{96B73B83-5949-4307-80F5-F6FDCE963807}" sibTransId="{7F6CD417-AB31-4D39-8D0B-72E0BA744945}"/>
    <dgm:cxn modelId="{A6208D13-2A2F-4486-9903-9864A8AE53F4}" type="presOf" srcId="{AEB84D2D-A0ED-4FCB-9105-B6B41E4CD172}" destId="{AD276A67-C4D8-4BAE-9259-DB928617D25E}" srcOrd="0" destOrd="0" presId="urn:microsoft.com/office/officeart/2005/8/layout/radial2"/>
    <dgm:cxn modelId="{5FB0AE37-D2FE-47D3-B89E-9B751F40EACB}" type="presParOf" srcId="{D289F965-4D7E-4338-8375-57D3C48F550F}" destId="{70CC3510-B8EE-43A0-A182-77139D7A281A}" srcOrd="0" destOrd="0" presId="urn:microsoft.com/office/officeart/2005/8/layout/radial2"/>
    <dgm:cxn modelId="{66C336E9-3BB9-4229-8046-40694F2707FB}" type="presParOf" srcId="{70CC3510-B8EE-43A0-A182-77139D7A281A}" destId="{2D88BA10-BBAC-4580-90C5-93AA5F953764}" srcOrd="0" destOrd="0" presId="urn:microsoft.com/office/officeart/2005/8/layout/radial2"/>
    <dgm:cxn modelId="{F75D8A99-B9CE-4A9D-8E30-EB285012856A}" type="presParOf" srcId="{2D88BA10-BBAC-4580-90C5-93AA5F953764}" destId="{E6B23ACF-A476-4F53-88B2-3EF68781E164}" srcOrd="0" destOrd="0" presId="urn:microsoft.com/office/officeart/2005/8/layout/radial2"/>
    <dgm:cxn modelId="{62B79AF7-E5F6-418A-B371-76CD0D7D2A6A}" type="presParOf" srcId="{2D88BA10-BBAC-4580-90C5-93AA5F953764}" destId="{EDDEDB01-0D75-4548-BFA9-E658C661E2FD}" srcOrd="1" destOrd="0" presId="urn:microsoft.com/office/officeart/2005/8/layout/radial2"/>
    <dgm:cxn modelId="{30C1857A-9EE8-4040-A9E8-E7C19D62485C}" type="presParOf" srcId="{70CC3510-B8EE-43A0-A182-77139D7A281A}" destId="{310C6F98-A8AD-444E-95C8-B108A3BD530F}" srcOrd="1" destOrd="0" presId="urn:microsoft.com/office/officeart/2005/8/layout/radial2"/>
    <dgm:cxn modelId="{809C9FB1-AC73-45DA-9A2D-7CDF13086980}" type="presParOf" srcId="{70CC3510-B8EE-43A0-A182-77139D7A281A}" destId="{AEDBBCCF-8967-49C7-9164-BFF2F8AA29F3}" srcOrd="2" destOrd="0" presId="urn:microsoft.com/office/officeart/2005/8/layout/radial2"/>
    <dgm:cxn modelId="{2B7331B5-CBE3-41A8-8B06-43143D5C14A3}" type="presParOf" srcId="{AEDBBCCF-8967-49C7-9164-BFF2F8AA29F3}" destId="{86CA39A7-33B5-42DB-BA7D-098D4FDEA95F}" srcOrd="0" destOrd="0" presId="urn:microsoft.com/office/officeart/2005/8/layout/radial2"/>
    <dgm:cxn modelId="{2115B5B3-0D9B-4129-AB8C-F2122C9E76C6}" type="presParOf" srcId="{AEDBBCCF-8967-49C7-9164-BFF2F8AA29F3}" destId="{86D95128-92EB-463A-B5D6-E88108BF1B8C}" srcOrd="1" destOrd="0" presId="urn:microsoft.com/office/officeart/2005/8/layout/radial2"/>
    <dgm:cxn modelId="{6B299C5E-73D1-498B-B1AC-9BD75FB78948}" type="presParOf" srcId="{70CC3510-B8EE-43A0-A182-77139D7A281A}" destId="{EF762577-D37D-420D-A48E-3DF0B9323E65}" srcOrd="3" destOrd="0" presId="urn:microsoft.com/office/officeart/2005/8/layout/radial2"/>
    <dgm:cxn modelId="{227EB9B0-BF9C-474E-AA92-9535177D0A00}" type="presParOf" srcId="{70CC3510-B8EE-43A0-A182-77139D7A281A}" destId="{A00CC367-6CF4-4AE7-A077-FA0EE89E1497}" srcOrd="4" destOrd="0" presId="urn:microsoft.com/office/officeart/2005/8/layout/radial2"/>
    <dgm:cxn modelId="{BACC2D00-4945-46F1-84B3-DBEF2D40EE24}" type="presParOf" srcId="{A00CC367-6CF4-4AE7-A077-FA0EE89E1497}" destId="{A0DF5DFE-D9F7-43C6-990E-27232C42FCD2}" srcOrd="0" destOrd="0" presId="urn:microsoft.com/office/officeart/2005/8/layout/radial2"/>
    <dgm:cxn modelId="{941ED0D8-AFF2-484A-A52A-F808E641A321}" type="presParOf" srcId="{A00CC367-6CF4-4AE7-A077-FA0EE89E1497}" destId="{B30A076B-4E35-4F1D-8EF4-94C2D94ACA1B}" srcOrd="1" destOrd="0" presId="urn:microsoft.com/office/officeart/2005/8/layout/radial2"/>
    <dgm:cxn modelId="{6D2DAB8A-0B89-49B9-B18C-3E836AE9C796}" type="presParOf" srcId="{70CC3510-B8EE-43A0-A182-77139D7A281A}" destId="{91DE5D9C-307E-46C4-90BE-9106F00764D0}" srcOrd="5" destOrd="0" presId="urn:microsoft.com/office/officeart/2005/8/layout/radial2"/>
    <dgm:cxn modelId="{02F7F8E3-8A25-4D08-AD49-DDA2205B42E5}" type="presParOf" srcId="{70CC3510-B8EE-43A0-A182-77139D7A281A}" destId="{72AC9639-C018-4122-8AB5-139F3ABAA39B}" srcOrd="6" destOrd="0" presId="urn:microsoft.com/office/officeart/2005/8/layout/radial2"/>
    <dgm:cxn modelId="{97FA6608-1E81-47A2-9948-5EF77DAF007F}" type="presParOf" srcId="{72AC9639-C018-4122-8AB5-139F3ABAA39B}" destId="{86E13EF8-65E2-4C0E-9679-1DF150BDBFBE}" srcOrd="0" destOrd="0" presId="urn:microsoft.com/office/officeart/2005/8/layout/radial2"/>
    <dgm:cxn modelId="{3CCECA44-A90C-4061-AAC2-3CEE4268EC1F}" type="presParOf" srcId="{72AC9639-C018-4122-8AB5-139F3ABAA39B}" destId="{5FE282C7-2569-4544-857E-7A9B4D19CBBE}" srcOrd="1" destOrd="0" presId="urn:microsoft.com/office/officeart/2005/8/layout/radial2"/>
    <dgm:cxn modelId="{77A4705A-B31C-4027-9B8B-A6A81227F73E}" type="presParOf" srcId="{70CC3510-B8EE-43A0-A182-77139D7A281A}" destId="{868E934B-B4CA-4001-9CE9-3E81D92874E8}" srcOrd="7" destOrd="0" presId="urn:microsoft.com/office/officeart/2005/8/layout/radial2"/>
    <dgm:cxn modelId="{350FFFDA-DD3A-4E36-83F4-0F5388E69EFE}" type="presParOf" srcId="{70CC3510-B8EE-43A0-A182-77139D7A281A}" destId="{185C93D4-8885-4A37-B482-3C27EAB21753}" srcOrd="8" destOrd="0" presId="urn:microsoft.com/office/officeart/2005/8/layout/radial2"/>
    <dgm:cxn modelId="{056CEA8B-A0FD-43DD-B3FD-0D3446D7D467}" type="presParOf" srcId="{185C93D4-8885-4A37-B482-3C27EAB21753}" destId="{AD276A67-C4D8-4BAE-9259-DB928617D25E}" srcOrd="0" destOrd="0" presId="urn:microsoft.com/office/officeart/2005/8/layout/radial2"/>
    <dgm:cxn modelId="{E9619725-B8B2-485B-AAF5-46AFDC85D230}" type="presParOf" srcId="{185C93D4-8885-4A37-B482-3C27EAB21753}" destId="{B615B015-DA7D-479E-A9B8-54B73627A82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0B268E62-903E-4ED7-8B87-702D45DF3595}">
      <dgm:prSet phldrT="[Texte]"/>
      <dgm:spPr/>
      <dgm:t>
        <a:bodyPr/>
        <a:lstStyle/>
        <a:p>
          <a:r>
            <a:rPr lang="fr-FR" dirty="0" smtClean="0"/>
            <a:t>Montrer le chemin suivi par l’utilisateur dans le système</a:t>
          </a:r>
        </a:p>
      </dgm:t>
    </dgm:pt>
    <dgm:pt modelId="{04E602E6-0C89-48E4-8CE6-7013A4C20D23}" type="parTrans" cxnId="{0FC82CED-067B-4A70-8B20-4ECFFAEE7FDE}">
      <dgm:prSet/>
      <dgm:spPr/>
      <dgm:t>
        <a:bodyPr/>
        <a:lstStyle/>
        <a:p>
          <a:endParaRPr lang="fr-FR"/>
        </a:p>
      </dgm:t>
    </dgm:pt>
    <dgm:pt modelId="{13FCBEDB-7BDC-4161-B777-6A5C133A16ED}" type="sibTrans" cxnId="{0FC82CED-067B-4A70-8B20-4ECFFAEE7FDE}">
      <dgm:prSet/>
      <dgm:spPr/>
      <dgm:t>
        <a:bodyPr/>
        <a:lstStyle/>
        <a:p>
          <a:endParaRPr lang="fr-FR"/>
        </a:p>
      </dgm:t>
    </dgm:pt>
    <dgm:pt modelId="{FF510D80-8C7C-4C38-90A5-B425EE716B31}">
      <dgm:prSet phldrT="[Texte]"/>
      <dgm:spPr/>
      <dgm:t>
        <a:bodyPr/>
        <a:lstStyle/>
        <a:p>
          <a:r>
            <a:rPr lang="fr-FR" dirty="0" smtClean="0"/>
            <a:t>Montrer comment aller en avant et en arrière</a:t>
          </a:r>
        </a:p>
      </dgm:t>
    </dgm:pt>
    <dgm:pt modelId="{56C431D7-B743-4B73-BD28-A723317D09B8}" type="parTrans" cxnId="{7B680BA6-3673-4A30-A81E-58494AEF2026}">
      <dgm:prSet/>
      <dgm:spPr/>
      <dgm:t>
        <a:bodyPr/>
        <a:lstStyle/>
        <a:p>
          <a:endParaRPr lang="fr-FR"/>
        </a:p>
      </dgm:t>
    </dgm:pt>
    <dgm:pt modelId="{DF2F4F2A-9BCD-4C3F-9689-654A7D402D2B}" type="sibTrans" cxnId="{7B680BA6-3673-4A30-A81E-58494AEF2026}">
      <dgm:prSet/>
      <dgm:spPr/>
      <dgm:t>
        <a:bodyPr/>
        <a:lstStyle/>
        <a:p>
          <a:endParaRPr lang="fr-FR"/>
        </a:p>
      </dgm:t>
    </dgm:pt>
    <dgm:pt modelId="{3F8AB459-5217-4D74-B600-DA2FB70C7F0E}">
      <dgm:prSet phldrT="[Texte]"/>
      <dgm:spPr/>
      <dgm:t>
        <a:bodyPr/>
        <a:lstStyle/>
        <a:p>
          <a:r>
            <a:rPr lang="fr-FR" dirty="0" smtClean="0"/>
            <a:t>Montrer comment s’orienter dans l’espace des informations</a:t>
          </a:r>
        </a:p>
      </dgm:t>
    </dgm:pt>
    <dgm:pt modelId="{CD5827A6-CF92-428C-952D-651281D147FC}" type="parTrans" cxnId="{012A93D7-90FC-4265-97F5-4B8CE8AF12DB}">
      <dgm:prSet/>
      <dgm:spPr/>
      <dgm:t>
        <a:bodyPr/>
        <a:lstStyle/>
        <a:p>
          <a:endParaRPr lang="fr-FR"/>
        </a:p>
      </dgm:t>
    </dgm:pt>
    <dgm:pt modelId="{A0915D03-FF27-4E7A-9392-27606959F331}" type="sibTrans" cxnId="{012A93D7-90FC-4265-97F5-4B8CE8AF12DB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6CDD44-1753-407C-A38C-1A4AAF974673}" type="pres">
      <dgm:prSet presAssocID="{19ED9577-4FD6-49E9-8DA3-003194F9EE94}" presName="descendantText" presStyleLbl="alignAccFollowNode1" presStyleIdx="0" presStyleCnt="1" custScaleY="36288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14BAD22F-8973-407B-8B95-611C9664A04F}" type="presOf" srcId="{19ED9577-4FD6-49E9-8DA3-003194F9EE94}" destId="{0C11D60F-BA10-4443-9C9B-E01BB19AA429}" srcOrd="0" destOrd="0" presId="urn:microsoft.com/office/officeart/2005/8/layout/vList5"/>
    <dgm:cxn modelId="{6507B0BF-5F29-4F6F-862D-A282B962CF9F}" type="presOf" srcId="{04D0C2F5-DED9-405F-AF19-6CB7EA584AF6}" destId="{DEA09CC1-C4F6-4F1C-B041-9A2A107A7426}" srcOrd="0" destOrd="0" presId="urn:microsoft.com/office/officeart/2005/8/layout/vList5"/>
    <dgm:cxn modelId="{B5556216-DBFA-443E-B246-5D03C2E8C72A}" type="presOf" srcId="{06D86E19-9473-433E-96C7-A585A9EE2E23}" destId="{F7D5EBEE-2886-4175-B6B9-BB50AB6EDE48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3D23DAD2-9FE8-4A17-ADD0-8C1307BE47C6}" type="presOf" srcId="{DD7ADA01-F71C-4F9F-AC70-BBEE0578095D}" destId="{98429D9F-F40C-4343-B278-715659E2C789}" srcOrd="0" destOrd="0" presId="urn:microsoft.com/office/officeart/2005/8/layout/vList5"/>
    <dgm:cxn modelId="{68786F4F-F601-4A45-9853-022CF7B614C6}" type="presOf" srcId="{8667890A-58F0-473A-B4EE-44FFF8D5F522}" destId="{D309607A-D6BD-4C02-AEB7-1E3B780F7B43}" srcOrd="0" destOrd="0" presId="urn:microsoft.com/office/officeart/2005/8/layout/vList5"/>
    <dgm:cxn modelId="{16E780E1-DC2E-44F8-AC5A-196739F4C62F}" type="presOf" srcId="{D8E6152A-6CFF-4874-92CD-003CB7609320}" destId="{F0E2B390-569E-4782-BD5C-B7DFD679D39D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912A7ED6-80D3-4F1E-B1EA-92990365483B}" type="presOf" srcId="{362E089C-4ED2-48AF-A000-022CF120657B}" destId="{6ED17D57-5E23-40A5-A9E2-A01733D33CC7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AF6AEC57-8A74-434B-9A06-016E63B77671}" type="presOf" srcId="{3F8AB459-5217-4D74-B600-DA2FB70C7F0E}" destId="{996CDD44-1753-407C-A38C-1A4AAF974673}" srcOrd="0" destOrd="2" presId="urn:microsoft.com/office/officeart/2005/8/layout/vList5"/>
    <dgm:cxn modelId="{7EE61EC9-30D1-4771-8C31-09204BA19AE5}" type="presOf" srcId="{0B268E62-903E-4ED7-8B87-702D45DF3595}" destId="{996CDD44-1753-407C-A38C-1A4AAF974673}" srcOrd="0" destOrd="0" presId="urn:microsoft.com/office/officeart/2005/8/layout/vList5"/>
    <dgm:cxn modelId="{012A93D7-90FC-4265-97F5-4B8CE8AF12DB}" srcId="{19ED9577-4FD6-49E9-8DA3-003194F9EE94}" destId="{3F8AB459-5217-4D74-B600-DA2FB70C7F0E}" srcOrd="2" destOrd="0" parTransId="{CD5827A6-CF92-428C-952D-651281D147FC}" sibTransId="{A0915D03-FF27-4E7A-9392-27606959F331}"/>
    <dgm:cxn modelId="{1A78BEE8-E98D-4C7C-9E30-44389B58572C}" type="presOf" srcId="{087DF994-A6EA-4F91-BF31-9F7A415450A8}" destId="{60BB1E06-C0E8-4E03-B40A-72E8E44537B3}" srcOrd="0" destOrd="0" presId="urn:microsoft.com/office/officeart/2005/8/layout/vList5"/>
    <dgm:cxn modelId="{2E9197FA-77C0-4239-848E-8F1182401524}" type="presOf" srcId="{D93F9D61-E033-4EC3-8D96-18EC63F1ACA7}" destId="{BEB0CF1A-5A0C-4DB2-8942-BED382511167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0FC82CED-067B-4A70-8B20-4ECFFAEE7FDE}" srcId="{19ED9577-4FD6-49E9-8DA3-003194F9EE94}" destId="{0B268E62-903E-4ED7-8B87-702D45DF3595}" srcOrd="0" destOrd="0" parTransId="{04E602E6-0C89-48E4-8CE6-7013A4C20D23}" sibTransId="{13FCBEDB-7BDC-4161-B777-6A5C133A16ED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BACBC80D-4BD5-4F51-9E34-EE08D0EA7A25}" type="presOf" srcId="{FF510D80-8C7C-4C38-90A5-B425EE716B31}" destId="{996CDD44-1753-407C-A38C-1A4AAF974673}" srcOrd="0" destOrd="1" presId="urn:microsoft.com/office/officeart/2005/8/layout/vList5"/>
    <dgm:cxn modelId="{7B680BA6-3673-4A30-A81E-58494AEF2026}" srcId="{19ED9577-4FD6-49E9-8DA3-003194F9EE94}" destId="{FF510D80-8C7C-4C38-90A5-B425EE716B31}" srcOrd="1" destOrd="0" parTransId="{56C431D7-B743-4B73-BD28-A723317D09B8}" sibTransId="{DF2F4F2A-9BCD-4C3F-9689-654A7D402D2B}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99CFD3F5-9F90-4B4C-A97B-69C3D9526834}" type="presOf" srcId="{CF0F53B9-95D7-41D8-AE4F-DC028E5024B9}" destId="{69FAEF5D-CD60-4F51-83E8-21E6868CEC68}" srcOrd="0" destOrd="0" presId="urn:microsoft.com/office/officeart/2005/8/layout/vList5"/>
    <dgm:cxn modelId="{53EC8576-3892-43C9-8052-CFD5356664B0}" type="presOf" srcId="{23E40927-1FE1-4C8A-B7E1-44F6ED77BE27}" destId="{D3C8E1D3-775D-45EF-8912-A0172EDE9076}" srcOrd="0" destOrd="0" presId="urn:microsoft.com/office/officeart/2005/8/layout/vList5"/>
    <dgm:cxn modelId="{D281E72A-0C1C-4234-BB22-14790BD028D6}" type="presParOf" srcId="{BEB0CF1A-5A0C-4DB2-8942-BED382511167}" destId="{ED66A794-8BE7-4C6E-A843-A5C0EDB17B57}" srcOrd="0" destOrd="0" presId="urn:microsoft.com/office/officeart/2005/8/layout/vList5"/>
    <dgm:cxn modelId="{5AB0659D-C3E0-4A53-95D4-A620E7BB4DC7}" type="presParOf" srcId="{ED66A794-8BE7-4C6E-A843-A5C0EDB17B57}" destId="{DEA09CC1-C4F6-4F1C-B041-9A2A107A7426}" srcOrd="0" destOrd="0" presId="urn:microsoft.com/office/officeart/2005/8/layout/vList5"/>
    <dgm:cxn modelId="{AB512D23-CF0B-4EEE-A3E3-BB49330C47C4}" type="presParOf" srcId="{BEB0CF1A-5A0C-4DB2-8942-BED382511167}" destId="{6EF5F971-3E7D-4A37-9377-C75148272D34}" srcOrd="1" destOrd="0" presId="urn:microsoft.com/office/officeart/2005/8/layout/vList5"/>
    <dgm:cxn modelId="{EB7824FA-434F-45AF-939E-3637B240B568}" type="presParOf" srcId="{BEB0CF1A-5A0C-4DB2-8942-BED382511167}" destId="{1B019BE9-5970-4546-B0A3-C773036B8643}" srcOrd="2" destOrd="0" presId="urn:microsoft.com/office/officeart/2005/8/layout/vList5"/>
    <dgm:cxn modelId="{B2C5D948-2398-48E8-96EE-17A36F730AE5}" type="presParOf" srcId="{1B019BE9-5970-4546-B0A3-C773036B8643}" destId="{D3C8E1D3-775D-45EF-8912-A0172EDE9076}" srcOrd="0" destOrd="0" presId="urn:microsoft.com/office/officeart/2005/8/layout/vList5"/>
    <dgm:cxn modelId="{A8A2DD94-633E-4B27-80BA-34F44FFBA892}" type="presParOf" srcId="{BEB0CF1A-5A0C-4DB2-8942-BED382511167}" destId="{09A4FCEC-BCFF-4225-A0D5-7F1D78F7D5B3}" srcOrd="3" destOrd="0" presId="urn:microsoft.com/office/officeart/2005/8/layout/vList5"/>
    <dgm:cxn modelId="{A3C143EE-9A8D-4DFC-8826-4D8B0B3DC41B}" type="presParOf" srcId="{BEB0CF1A-5A0C-4DB2-8942-BED382511167}" destId="{D1EF8CB2-BA00-4B94-9A24-CC6612999420}" srcOrd="4" destOrd="0" presId="urn:microsoft.com/office/officeart/2005/8/layout/vList5"/>
    <dgm:cxn modelId="{CB9EFCB0-DDAE-492D-A914-6082B42DD3BD}" type="presParOf" srcId="{D1EF8CB2-BA00-4B94-9A24-CC6612999420}" destId="{98429D9F-F40C-4343-B278-715659E2C789}" srcOrd="0" destOrd="0" presId="urn:microsoft.com/office/officeart/2005/8/layout/vList5"/>
    <dgm:cxn modelId="{7B4E1EC4-5E99-41C0-B0CF-7612D2E6C91F}" type="presParOf" srcId="{BEB0CF1A-5A0C-4DB2-8942-BED382511167}" destId="{401710CE-7C00-4D2E-BBC4-589019995A88}" srcOrd="5" destOrd="0" presId="urn:microsoft.com/office/officeart/2005/8/layout/vList5"/>
    <dgm:cxn modelId="{E7279FBB-2F73-4A18-B6C4-DB039849E642}" type="presParOf" srcId="{BEB0CF1A-5A0C-4DB2-8942-BED382511167}" destId="{71CE55A4-99E0-4790-B043-DA2DFF785343}" srcOrd="6" destOrd="0" presId="urn:microsoft.com/office/officeart/2005/8/layout/vList5"/>
    <dgm:cxn modelId="{E47FEC7F-1C3D-48E0-9155-10CFA3E1DCE0}" type="presParOf" srcId="{71CE55A4-99E0-4790-B043-DA2DFF785343}" destId="{F7D5EBEE-2886-4175-B6B9-BB50AB6EDE48}" srcOrd="0" destOrd="0" presId="urn:microsoft.com/office/officeart/2005/8/layout/vList5"/>
    <dgm:cxn modelId="{D7554042-F1ED-472E-B2D1-B891B1A22D6D}" type="presParOf" srcId="{BEB0CF1A-5A0C-4DB2-8942-BED382511167}" destId="{218A76EF-8812-46B0-9912-ABD54FEFB9B4}" srcOrd="7" destOrd="0" presId="urn:microsoft.com/office/officeart/2005/8/layout/vList5"/>
    <dgm:cxn modelId="{CA2865B7-EC52-488C-87D5-253B0BF489D0}" type="presParOf" srcId="{BEB0CF1A-5A0C-4DB2-8942-BED382511167}" destId="{504F48C8-3F08-442C-865D-ECB7902AD0D5}" srcOrd="8" destOrd="0" presId="urn:microsoft.com/office/officeart/2005/8/layout/vList5"/>
    <dgm:cxn modelId="{00B65658-9F09-47A8-82F6-B1118F2EF01F}" type="presParOf" srcId="{504F48C8-3F08-442C-865D-ECB7902AD0D5}" destId="{69FAEF5D-CD60-4F51-83E8-21E6868CEC68}" srcOrd="0" destOrd="0" presId="urn:microsoft.com/office/officeart/2005/8/layout/vList5"/>
    <dgm:cxn modelId="{5D57B341-AC83-49F4-B45A-BB438D110F58}" type="presParOf" srcId="{BEB0CF1A-5A0C-4DB2-8942-BED382511167}" destId="{B691D399-5CE2-43BB-AB93-6D6E9393528F}" srcOrd="9" destOrd="0" presId="urn:microsoft.com/office/officeart/2005/8/layout/vList5"/>
    <dgm:cxn modelId="{7C1B9B14-E76E-421E-AB96-6315B615D7EC}" type="presParOf" srcId="{BEB0CF1A-5A0C-4DB2-8942-BED382511167}" destId="{030CB727-F518-4036-9AEE-DC114E3E97D8}" srcOrd="10" destOrd="0" presId="urn:microsoft.com/office/officeart/2005/8/layout/vList5"/>
    <dgm:cxn modelId="{CB0370E3-8FB4-4FE2-B743-5A15DBE6030E}" type="presParOf" srcId="{030CB727-F518-4036-9AEE-DC114E3E97D8}" destId="{0C11D60F-BA10-4443-9C9B-E01BB19AA429}" srcOrd="0" destOrd="0" presId="urn:microsoft.com/office/officeart/2005/8/layout/vList5"/>
    <dgm:cxn modelId="{49374AC2-0B92-4A2B-8198-1FCBFDD83E3A}" type="presParOf" srcId="{030CB727-F518-4036-9AEE-DC114E3E97D8}" destId="{996CDD44-1753-407C-A38C-1A4AAF974673}" srcOrd="1" destOrd="0" presId="urn:microsoft.com/office/officeart/2005/8/layout/vList5"/>
    <dgm:cxn modelId="{3F424D25-C654-42B6-ADCD-A5F88EC430B8}" type="presParOf" srcId="{BEB0CF1A-5A0C-4DB2-8942-BED382511167}" destId="{6B2E8ECD-2566-4B34-B6C1-7C45B035F866}" srcOrd="11" destOrd="0" presId="urn:microsoft.com/office/officeart/2005/8/layout/vList5"/>
    <dgm:cxn modelId="{47F3DA07-B476-4292-A706-8EB4DC5DF89F}" type="presParOf" srcId="{BEB0CF1A-5A0C-4DB2-8942-BED382511167}" destId="{1EC6B6C5-ED25-45AE-9193-7AA6FC122F0B}" srcOrd="12" destOrd="0" presId="urn:microsoft.com/office/officeart/2005/8/layout/vList5"/>
    <dgm:cxn modelId="{6CEC2E2F-F740-48C7-97DA-E3238342A1A6}" type="presParOf" srcId="{1EC6B6C5-ED25-45AE-9193-7AA6FC122F0B}" destId="{60BB1E06-C0E8-4E03-B40A-72E8E44537B3}" srcOrd="0" destOrd="0" presId="urn:microsoft.com/office/officeart/2005/8/layout/vList5"/>
    <dgm:cxn modelId="{1912B50A-335E-4F08-82F1-4DFE5526B31F}" type="presParOf" srcId="{BEB0CF1A-5A0C-4DB2-8942-BED382511167}" destId="{FC02BFAA-7CF9-4008-8BF5-6491DBDCECA2}" srcOrd="13" destOrd="0" presId="urn:microsoft.com/office/officeart/2005/8/layout/vList5"/>
    <dgm:cxn modelId="{B633A6AC-989A-424B-8FFE-6AAD7984E953}" type="presParOf" srcId="{BEB0CF1A-5A0C-4DB2-8942-BED382511167}" destId="{A6843F5D-4B80-4DD7-AFAC-FF40F0B920DE}" srcOrd="14" destOrd="0" presId="urn:microsoft.com/office/officeart/2005/8/layout/vList5"/>
    <dgm:cxn modelId="{1760C7B6-8594-4D91-A009-04D192C2558E}" type="presParOf" srcId="{A6843F5D-4B80-4DD7-AFAC-FF40F0B920DE}" destId="{6ED17D57-5E23-40A5-A9E2-A01733D33CC7}" srcOrd="0" destOrd="0" presId="urn:microsoft.com/office/officeart/2005/8/layout/vList5"/>
    <dgm:cxn modelId="{1781E9F7-E23B-44EB-BD1E-50AAC5A71A57}" type="presParOf" srcId="{BEB0CF1A-5A0C-4DB2-8942-BED382511167}" destId="{4FB4A851-787E-4FA7-88A7-EFD06625705E}" srcOrd="15" destOrd="0" presId="urn:microsoft.com/office/officeart/2005/8/layout/vList5"/>
    <dgm:cxn modelId="{79CA4431-2168-4290-A8A8-EFFD8508740E}" type="presParOf" srcId="{BEB0CF1A-5A0C-4DB2-8942-BED382511167}" destId="{AE05C131-9A8D-492F-A6E5-B66A1CF8AEA5}" srcOrd="16" destOrd="0" presId="urn:microsoft.com/office/officeart/2005/8/layout/vList5"/>
    <dgm:cxn modelId="{B4757658-AFD6-4AA3-80D5-B5376E70663B}" type="presParOf" srcId="{AE05C131-9A8D-492F-A6E5-B66A1CF8AEA5}" destId="{D309607A-D6BD-4C02-AEB7-1E3B780F7B43}" srcOrd="0" destOrd="0" presId="urn:microsoft.com/office/officeart/2005/8/layout/vList5"/>
    <dgm:cxn modelId="{45C2D0C4-D178-4145-8E72-ACDAD692326E}" type="presParOf" srcId="{BEB0CF1A-5A0C-4DB2-8942-BED382511167}" destId="{99DF6305-54B8-4BAC-BF80-2ACF819F003F}" srcOrd="17" destOrd="0" presId="urn:microsoft.com/office/officeart/2005/8/layout/vList5"/>
    <dgm:cxn modelId="{90F4C8A9-EF25-428A-A7EB-AA4F3728F558}" type="presParOf" srcId="{BEB0CF1A-5A0C-4DB2-8942-BED382511167}" destId="{C4DD2FDE-779D-4E9A-807E-73E57C35BBF2}" srcOrd="18" destOrd="0" presId="urn:microsoft.com/office/officeart/2005/8/layout/vList5"/>
    <dgm:cxn modelId="{F5515D28-7FC2-42E0-80B6-12019FFDF614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975904D1-1B18-4B64-BC47-10DF8B23EB51}">
      <dgm:prSet phldrT="[Texte]"/>
      <dgm:spPr/>
      <dgm:t>
        <a:bodyPr/>
        <a:lstStyle/>
        <a:p>
          <a:r>
            <a:rPr lang="fr-FR" dirty="0" smtClean="0"/>
            <a:t>Inférer la suite d’une frappe clavier</a:t>
          </a:r>
        </a:p>
      </dgm:t>
    </dgm:pt>
    <dgm:pt modelId="{57FF77A4-68ED-41CB-9858-CF1F217BDA2F}" type="parTrans" cxnId="{1263B133-0DD7-4313-A6AF-59D54DF43E54}">
      <dgm:prSet/>
      <dgm:spPr/>
      <dgm:t>
        <a:bodyPr/>
        <a:lstStyle/>
        <a:p>
          <a:endParaRPr lang="fr-FR"/>
        </a:p>
      </dgm:t>
    </dgm:pt>
    <dgm:pt modelId="{62406E1D-D047-4179-9FAF-F056CD5E5A1A}" type="sibTrans" cxnId="{1263B133-0DD7-4313-A6AF-59D54DF43E54}">
      <dgm:prSet/>
      <dgm:spPr/>
      <dgm:t>
        <a:bodyPr/>
        <a:lstStyle/>
        <a:p>
          <a:endParaRPr lang="fr-FR"/>
        </a:p>
      </dgm:t>
    </dgm:pt>
    <dgm:pt modelId="{257EA540-BCA1-447D-B932-5CF86DFB715C}">
      <dgm:prSet phldrT="[Texte]"/>
      <dgm:spPr/>
      <dgm:t>
        <a:bodyPr/>
        <a:lstStyle/>
        <a:p>
          <a:r>
            <a:rPr lang="fr-FR" dirty="0" smtClean="0"/>
            <a:t>Autoriser les sauts ver les endroits où l’utilisateur veut aller</a:t>
          </a:r>
        </a:p>
      </dgm:t>
    </dgm:pt>
    <dgm:pt modelId="{18983C4A-A525-48B0-AC5D-1F93F6042689}" type="parTrans" cxnId="{82CA43E9-30BC-4F67-9149-7722C776E36B}">
      <dgm:prSet/>
      <dgm:spPr/>
      <dgm:t>
        <a:bodyPr/>
        <a:lstStyle/>
        <a:p>
          <a:endParaRPr lang="fr-FR"/>
        </a:p>
      </dgm:t>
    </dgm:pt>
    <dgm:pt modelId="{DCB37F57-5582-4491-AEC5-2EC9D0231D75}" type="sibTrans" cxnId="{82CA43E9-30BC-4F67-9149-7722C776E36B}">
      <dgm:prSet/>
      <dgm:spPr/>
      <dgm:t>
        <a:bodyPr/>
        <a:lstStyle/>
        <a:p>
          <a:endParaRPr lang="fr-FR"/>
        </a:p>
      </dgm:t>
    </dgm:pt>
    <dgm:pt modelId="{389F4426-32CC-49EC-872A-191500A60CF9}">
      <dgm:prSet phldrT="[Texte]"/>
      <dgm:spPr/>
      <dgm:t>
        <a:bodyPr/>
        <a:lstStyle/>
        <a:p>
          <a:r>
            <a:rPr lang="fr-FR" dirty="0" smtClean="0"/>
            <a:t>Réutiliser l’historique de l’interaction</a:t>
          </a:r>
        </a:p>
      </dgm:t>
    </dgm:pt>
    <dgm:pt modelId="{E2E5D19E-1F29-45A0-8090-EC55B6793F16}" type="parTrans" cxnId="{B09EFDAB-34D7-4309-8584-449C01685759}">
      <dgm:prSet/>
      <dgm:spPr/>
      <dgm:t>
        <a:bodyPr/>
        <a:lstStyle/>
        <a:p>
          <a:endParaRPr lang="fr-FR"/>
        </a:p>
      </dgm:t>
    </dgm:pt>
    <dgm:pt modelId="{D8E51134-6B9E-444C-89D6-241A32A5D5F0}" type="sibTrans" cxnId="{B09EFDAB-34D7-4309-8584-449C01685759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442714-FC0A-4B38-B21D-8E246E3A9A62}" type="pres">
      <dgm:prSet presAssocID="{087DF994-A6EA-4F91-BF31-9F7A415450A8}" presName="descendantText" presStyleLbl="alignAccFollowNode1" presStyleIdx="0" presStyleCnt="1" custScaleY="29526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B09EFDAB-34D7-4309-8584-449C01685759}" srcId="{087DF994-A6EA-4F91-BF31-9F7A415450A8}" destId="{389F4426-32CC-49EC-872A-191500A60CF9}" srcOrd="2" destOrd="0" parTransId="{E2E5D19E-1F29-45A0-8090-EC55B6793F16}" sibTransId="{D8E51134-6B9E-444C-89D6-241A32A5D5F0}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98486D41-ADC2-426B-A093-2326392A4E9C}" type="presOf" srcId="{DD7ADA01-F71C-4F9F-AC70-BBEE0578095D}" destId="{98429D9F-F40C-4343-B278-715659E2C789}" srcOrd="0" destOrd="0" presId="urn:microsoft.com/office/officeart/2005/8/layout/vList5"/>
    <dgm:cxn modelId="{8AEE60A5-731D-4BFF-AB6E-371F9628E898}" type="presOf" srcId="{8667890A-58F0-473A-B4EE-44FFF8D5F522}" destId="{D309607A-D6BD-4C02-AEB7-1E3B780F7B43}" srcOrd="0" destOrd="0" presId="urn:microsoft.com/office/officeart/2005/8/layout/vList5"/>
    <dgm:cxn modelId="{4EE03359-109D-46D2-998B-D4F898DEBF36}" type="presOf" srcId="{087DF994-A6EA-4F91-BF31-9F7A415450A8}" destId="{60BB1E06-C0E8-4E03-B40A-72E8E44537B3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6B6B28F2-2B2B-4C97-A9F4-F7427E442AF4}" type="presOf" srcId="{389F4426-32CC-49EC-872A-191500A60CF9}" destId="{9E442714-FC0A-4B38-B21D-8E246E3A9A62}" srcOrd="0" destOrd="2" presId="urn:microsoft.com/office/officeart/2005/8/layout/vList5"/>
    <dgm:cxn modelId="{FF1DF958-8903-4AD4-87CF-20A18D53DA7C}" type="presOf" srcId="{04D0C2F5-DED9-405F-AF19-6CB7EA584AF6}" destId="{DEA09CC1-C4F6-4F1C-B041-9A2A107A7426}" srcOrd="0" destOrd="0" presId="urn:microsoft.com/office/officeart/2005/8/layout/vList5"/>
    <dgm:cxn modelId="{82CA43E9-30BC-4F67-9149-7722C776E36B}" srcId="{087DF994-A6EA-4F91-BF31-9F7A415450A8}" destId="{257EA540-BCA1-447D-B932-5CF86DFB715C}" srcOrd="1" destOrd="0" parTransId="{18983C4A-A525-48B0-AC5D-1F93F6042689}" sibTransId="{DCB37F57-5582-4491-AEC5-2EC9D0231D75}"/>
    <dgm:cxn modelId="{AE773E44-6BC8-4AAD-B83F-1253DD98D173}" type="presOf" srcId="{D8E6152A-6CFF-4874-92CD-003CB7609320}" destId="{F0E2B390-569E-4782-BD5C-B7DFD679D39D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744C1AD9-B474-4218-BE6C-5FED71816F77}" type="presOf" srcId="{23E40927-1FE1-4C8A-B7E1-44F6ED77BE27}" destId="{D3C8E1D3-775D-45EF-8912-A0172EDE9076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C2FB6BCE-B2BD-473B-ACB6-D30401B63A69}" type="presOf" srcId="{362E089C-4ED2-48AF-A000-022CF120657B}" destId="{6ED17D57-5E23-40A5-A9E2-A01733D33CC7}" srcOrd="0" destOrd="0" presId="urn:microsoft.com/office/officeart/2005/8/layout/vList5"/>
    <dgm:cxn modelId="{04FCAE23-CEEF-4FB9-8840-8BE2E66C866A}" type="presOf" srcId="{06D86E19-9473-433E-96C7-A585A9EE2E23}" destId="{F7D5EBEE-2886-4175-B6B9-BB50AB6EDE48}" srcOrd="0" destOrd="0" presId="urn:microsoft.com/office/officeart/2005/8/layout/vList5"/>
    <dgm:cxn modelId="{1263B133-0DD7-4313-A6AF-59D54DF43E54}" srcId="{087DF994-A6EA-4F91-BF31-9F7A415450A8}" destId="{975904D1-1B18-4B64-BC47-10DF8B23EB51}" srcOrd="0" destOrd="0" parTransId="{57FF77A4-68ED-41CB-9858-CF1F217BDA2F}" sibTransId="{62406E1D-D047-4179-9FAF-F056CD5E5A1A}"/>
    <dgm:cxn modelId="{A4BF9DBF-0408-49E1-8C73-392D07853577}" type="presOf" srcId="{257EA540-BCA1-447D-B932-5CF86DFB715C}" destId="{9E442714-FC0A-4B38-B21D-8E246E3A9A62}" srcOrd="0" destOrd="1" presId="urn:microsoft.com/office/officeart/2005/8/layout/vList5"/>
    <dgm:cxn modelId="{864C8953-9FE8-46CA-8A5E-2FC4D7F06F78}" type="presOf" srcId="{19ED9577-4FD6-49E9-8DA3-003194F9EE94}" destId="{0C11D60F-BA10-4443-9C9B-E01BB19AA429}" srcOrd="0" destOrd="0" presId="urn:microsoft.com/office/officeart/2005/8/layout/vList5"/>
    <dgm:cxn modelId="{48E55921-7620-4F9D-9FE1-374D48E906D4}" type="presOf" srcId="{975904D1-1B18-4B64-BC47-10DF8B23EB51}" destId="{9E442714-FC0A-4B38-B21D-8E246E3A9A62}" srcOrd="0" destOrd="0" presId="urn:microsoft.com/office/officeart/2005/8/layout/vList5"/>
    <dgm:cxn modelId="{63DE91CA-3B58-40E4-B5FD-B9613358E105}" type="presOf" srcId="{D93F9D61-E033-4EC3-8D96-18EC63F1ACA7}" destId="{BEB0CF1A-5A0C-4DB2-8942-BED382511167}" srcOrd="0" destOrd="0" presId="urn:microsoft.com/office/officeart/2005/8/layout/vList5"/>
    <dgm:cxn modelId="{703B9840-3036-4A7D-AB45-9125491A9A5E}" type="presOf" srcId="{CF0F53B9-95D7-41D8-AE4F-DC028E5024B9}" destId="{69FAEF5D-CD60-4F51-83E8-21E6868CEC68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23001C9B-3972-45AC-A69F-48F5F1298C00}" type="presParOf" srcId="{BEB0CF1A-5A0C-4DB2-8942-BED382511167}" destId="{ED66A794-8BE7-4C6E-A843-A5C0EDB17B57}" srcOrd="0" destOrd="0" presId="urn:microsoft.com/office/officeart/2005/8/layout/vList5"/>
    <dgm:cxn modelId="{E99974E2-1A34-4193-BA3D-31863F274ADB}" type="presParOf" srcId="{ED66A794-8BE7-4C6E-A843-A5C0EDB17B57}" destId="{DEA09CC1-C4F6-4F1C-B041-9A2A107A7426}" srcOrd="0" destOrd="0" presId="urn:microsoft.com/office/officeart/2005/8/layout/vList5"/>
    <dgm:cxn modelId="{44B1487E-E4F6-478B-8669-35BAF32133EF}" type="presParOf" srcId="{BEB0CF1A-5A0C-4DB2-8942-BED382511167}" destId="{6EF5F971-3E7D-4A37-9377-C75148272D34}" srcOrd="1" destOrd="0" presId="urn:microsoft.com/office/officeart/2005/8/layout/vList5"/>
    <dgm:cxn modelId="{72CB4E26-7443-4413-9B8B-C49B1434354C}" type="presParOf" srcId="{BEB0CF1A-5A0C-4DB2-8942-BED382511167}" destId="{1B019BE9-5970-4546-B0A3-C773036B8643}" srcOrd="2" destOrd="0" presId="urn:microsoft.com/office/officeart/2005/8/layout/vList5"/>
    <dgm:cxn modelId="{9255595B-4F55-4C42-A02D-36252DE50582}" type="presParOf" srcId="{1B019BE9-5970-4546-B0A3-C773036B8643}" destId="{D3C8E1D3-775D-45EF-8912-A0172EDE9076}" srcOrd="0" destOrd="0" presId="urn:microsoft.com/office/officeart/2005/8/layout/vList5"/>
    <dgm:cxn modelId="{22141E4F-FEA2-4C8E-9785-06CFF12475B6}" type="presParOf" srcId="{BEB0CF1A-5A0C-4DB2-8942-BED382511167}" destId="{09A4FCEC-BCFF-4225-A0D5-7F1D78F7D5B3}" srcOrd="3" destOrd="0" presId="urn:microsoft.com/office/officeart/2005/8/layout/vList5"/>
    <dgm:cxn modelId="{97BC31A6-B996-4CFE-8E72-59C7CA07AC17}" type="presParOf" srcId="{BEB0CF1A-5A0C-4DB2-8942-BED382511167}" destId="{D1EF8CB2-BA00-4B94-9A24-CC6612999420}" srcOrd="4" destOrd="0" presId="urn:microsoft.com/office/officeart/2005/8/layout/vList5"/>
    <dgm:cxn modelId="{E2F6C1E1-CE4E-4D76-AFA5-6899FD1B8D0A}" type="presParOf" srcId="{D1EF8CB2-BA00-4B94-9A24-CC6612999420}" destId="{98429D9F-F40C-4343-B278-715659E2C789}" srcOrd="0" destOrd="0" presId="urn:microsoft.com/office/officeart/2005/8/layout/vList5"/>
    <dgm:cxn modelId="{1E30EC05-7AB4-4842-BB0D-455D49869E24}" type="presParOf" srcId="{BEB0CF1A-5A0C-4DB2-8942-BED382511167}" destId="{401710CE-7C00-4D2E-BBC4-589019995A88}" srcOrd="5" destOrd="0" presId="urn:microsoft.com/office/officeart/2005/8/layout/vList5"/>
    <dgm:cxn modelId="{0A584185-F7C7-4913-9051-06C21250FC35}" type="presParOf" srcId="{BEB0CF1A-5A0C-4DB2-8942-BED382511167}" destId="{71CE55A4-99E0-4790-B043-DA2DFF785343}" srcOrd="6" destOrd="0" presId="urn:microsoft.com/office/officeart/2005/8/layout/vList5"/>
    <dgm:cxn modelId="{A23FAE43-3191-4F3E-B34B-5977121B0F00}" type="presParOf" srcId="{71CE55A4-99E0-4790-B043-DA2DFF785343}" destId="{F7D5EBEE-2886-4175-B6B9-BB50AB6EDE48}" srcOrd="0" destOrd="0" presId="urn:microsoft.com/office/officeart/2005/8/layout/vList5"/>
    <dgm:cxn modelId="{F367D293-D833-4EAB-8E20-3A6AC7F9A6B7}" type="presParOf" srcId="{BEB0CF1A-5A0C-4DB2-8942-BED382511167}" destId="{218A76EF-8812-46B0-9912-ABD54FEFB9B4}" srcOrd="7" destOrd="0" presId="urn:microsoft.com/office/officeart/2005/8/layout/vList5"/>
    <dgm:cxn modelId="{4D695840-111E-4810-92DB-1965C20525A4}" type="presParOf" srcId="{BEB0CF1A-5A0C-4DB2-8942-BED382511167}" destId="{504F48C8-3F08-442C-865D-ECB7902AD0D5}" srcOrd="8" destOrd="0" presId="urn:microsoft.com/office/officeart/2005/8/layout/vList5"/>
    <dgm:cxn modelId="{8BDD1554-8EED-4859-9E17-62E654C046E3}" type="presParOf" srcId="{504F48C8-3F08-442C-865D-ECB7902AD0D5}" destId="{69FAEF5D-CD60-4F51-83E8-21E6868CEC68}" srcOrd="0" destOrd="0" presId="urn:microsoft.com/office/officeart/2005/8/layout/vList5"/>
    <dgm:cxn modelId="{979A4216-1CB4-4E75-989D-6B916A066206}" type="presParOf" srcId="{BEB0CF1A-5A0C-4DB2-8942-BED382511167}" destId="{B691D399-5CE2-43BB-AB93-6D6E9393528F}" srcOrd="9" destOrd="0" presId="urn:microsoft.com/office/officeart/2005/8/layout/vList5"/>
    <dgm:cxn modelId="{5B8DC659-E8AA-4D66-97E5-5A8F7F34412D}" type="presParOf" srcId="{BEB0CF1A-5A0C-4DB2-8942-BED382511167}" destId="{030CB727-F518-4036-9AEE-DC114E3E97D8}" srcOrd="10" destOrd="0" presId="urn:microsoft.com/office/officeart/2005/8/layout/vList5"/>
    <dgm:cxn modelId="{41A6375F-2C49-4B10-9F3A-316394CC395F}" type="presParOf" srcId="{030CB727-F518-4036-9AEE-DC114E3E97D8}" destId="{0C11D60F-BA10-4443-9C9B-E01BB19AA429}" srcOrd="0" destOrd="0" presId="urn:microsoft.com/office/officeart/2005/8/layout/vList5"/>
    <dgm:cxn modelId="{C337B179-5F6D-486E-909E-55C3DE0CB1FD}" type="presParOf" srcId="{BEB0CF1A-5A0C-4DB2-8942-BED382511167}" destId="{6B2E8ECD-2566-4B34-B6C1-7C45B035F866}" srcOrd="11" destOrd="0" presId="urn:microsoft.com/office/officeart/2005/8/layout/vList5"/>
    <dgm:cxn modelId="{00C2F871-3203-4D98-A5EE-ADCFED8C9374}" type="presParOf" srcId="{BEB0CF1A-5A0C-4DB2-8942-BED382511167}" destId="{1EC6B6C5-ED25-45AE-9193-7AA6FC122F0B}" srcOrd="12" destOrd="0" presId="urn:microsoft.com/office/officeart/2005/8/layout/vList5"/>
    <dgm:cxn modelId="{F75E86E4-8ED2-4493-954E-725AE8186883}" type="presParOf" srcId="{1EC6B6C5-ED25-45AE-9193-7AA6FC122F0B}" destId="{60BB1E06-C0E8-4E03-B40A-72E8E44537B3}" srcOrd="0" destOrd="0" presId="urn:microsoft.com/office/officeart/2005/8/layout/vList5"/>
    <dgm:cxn modelId="{6D218440-333B-458D-A52D-44D104F0A3E9}" type="presParOf" srcId="{1EC6B6C5-ED25-45AE-9193-7AA6FC122F0B}" destId="{9E442714-FC0A-4B38-B21D-8E246E3A9A62}" srcOrd="1" destOrd="0" presId="urn:microsoft.com/office/officeart/2005/8/layout/vList5"/>
    <dgm:cxn modelId="{9AFBEE73-8D60-42EA-B067-032F446B4440}" type="presParOf" srcId="{BEB0CF1A-5A0C-4DB2-8942-BED382511167}" destId="{FC02BFAA-7CF9-4008-8BF5-6491DBDCECA2}" srcOrd="13" destOrd="0" presId="urn:microsoft.com/office/officeart/2005/8/layout/vList5"/>
    <dgm:cxn modelId="{369A6DDC-273D-4F60-8ADA-DF85DE9EF00A}" type="presParOf" srcId="{BEB0CF1A-5A0C-4DB2-8942-BED382511167}" destId="{A6843F5D-4B80-4DD7-AFAC-FF40F0B920DE}" srcOrd="14" destOrd="0" presId="urn:microsoft.com/office/officeart/2005/8/layout/vList5"/>
    <dgm:cxn modelId="{6BA0DE17-C1D7-4204-A5B2-FE865EF3D675}" type="presParOf" srcId="{A6843F5D-4B80-4DD7-AFAC-FF40F0B920DE}" destId="{6ED17D57-5E23-40A5-A9E2-A01733D33CC7}" srcOrd="0" destOrd="0" presId="urn:microsoft.com/office/officeart/2005/8/layout/vList5"/>
    <dgm:cxn modelId="{C1E0D3B5-761E-4DD1-9657-752EC4D2EFAB}" type="presParOf" srcId="{BEB0CF1A-5A0C-4DB2-8942-BED382511167}" destId="{4FB4A851-787E-4FA7-88A7-EFD06625705E}" srcOrd="15" destOrd="0" presId="urn:microsoft.com/office/officeart/2005/8/layout/vList5"/>
    <dgm:cxn modelId="{6ACFAA42-98E8-4420-A5B0-2772BA0C8863}" type="presParOf" srcId="{BEB0CF1A-5A0C-4DB2-8942-BED382511167}" destId="{AE05C131-9A8D-492F-A6E5-B66A1CF8AEA5}" srcOrd="16" destOrd="0" presId="urn:microsoft.com/office/officeart/2005/8/layout/vList5"/>
    <dgm:cxn modelId="{A7B99170-EDA3-4CC0-B4EA-E4BFE0CA381D}" type="presParOf" srcId="{AE05C131-9A8D-492F-A6E5-B66A1CF8AEA5}" destId="{D309607A-D6BD-4C02-AEB7-1E3B780F7B43}" srcOrd="0" destOrd="0" presId="urn:microsoft.com/office/officeart/2005/8/layout/vList5"/>
    <dgm:cxn modelId="{90AA8A3F-F2C6-47A2-A6C4-BFD66CD163E9}" type="presParOf" srcId="{BEB0CF1A-5A0C-4DB2-8942-BED382511167}" destId="{99DF6305-54B8-4BAC-BF80-2ACF819F003F}" srcOrd="17" destOrd="0" presId="urn:microsoft.com/office/officeart/2005/8/layout/vList5"/>
    <dgm:cxn modelId="{4BB82EEF-7BD8-496A-B9DC-38A9864E93F6}" type="presParOf" srcId="{BEB0CF1A-5A0C-4DB2-8942-BED382511167}" destId="{C4DD2FDE-779D-4E9A-807E-73E57C35BBF2}" srcOrd="18" destOrd="0" presId="urn:microsoft.com/office/officeart/2005/8/layout/vList5"/>
    <dgm:cxn modelId="{B9BD5CF2-8C2D-43B6-8CF8-D484623CCF9E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A8EA46FD-79F6-43AA-8AE1-7FED36EA8B48}">
      <dgm:prSet phldrT="[Texte]"/>
      <dgm:spPr/>
      <dgm:t>
        <a:bodyPr/>
        <a:lstStyle/>
        <a:p>
          <a:r>
            <a:rPr lang="fr-FR" dirty="0" smtClean="0"/>
            <a:t>Éviter d’utiliser un langage codé (erreur n° )</a:t>
          </a:r>
        </a:p>
      </dgm:t>
    </dgm:pt>
    <dgm:pt modelId="{4FBE49ED-532A-4962-8E71-933FA5F9DBBB}" type="parTrans" cxnId="{B1C7AFE3-758F-4543-81B0-1046CAB5C100}">
      <dgm:prSet/>
      <dgm:spPr/>
    </dgm:pt>
    <dgm:pt modelId="{97AB0FDD-6568-44EB-835E-527B5CAA0BD8}" type="sibTrans" cxnId="{B1C7AFE3-758F-4543-81B0-1046CAB5C100}">
      <dgm:prSet/>
      <dgm:spPr/>
    </dgm:pt>
    <dgm:pt modelId="{237EF918-AACD-4FEA-AFCE-E2E135AFB941}">
      <dgm:prSet phldrT="[Texte]"/>
      <dgm:spPr/>
      <dgm:t>
        <a:bodyPr/>
        <a:lstStyle/>
        <a:p>
          <a:r>
            <a:rPr lang="fr-FR" dirty="0" smtClean="0"/>
            <a:t>Code image adapté</a:t>
          </a:r>
        </a:p>
      </dgm:t>
    </dgm:pt>
    <dgm:pt modelId="{18DCE8AE-F8F4-4469-B001-0FB7A574117E}" type="parTrans" cxnId="{7107E4DA-6EC5-46BC-979A-CE1357DD961D}">
      <dgm:prSet/>
      <dgm:spPr/>
    </dgm:pt>
    <dgm:pt modelId="{D5B1D5EE-383F-4F9F-8C56-12B18170A4C5}" type="sibTrans" cxnId="{7107E4DA-6EC5-46BC-979A-CE1357DD961D}">
      <dgm:prSet/>
      <dgm:spPr/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A3F7E3-60EB-4887-A30A-A26019F0B251}" type="pres">
      <dgm:prSet presAssocID="{362E089C-4ED2-48AF-A000-022CF120657B}" presName="descendantText" presStyleLbl="alignAccFollowNode1" presStyleIdx="0" presStyleCnt="1" custScaleY="19409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023D41B5-D870-44E1-A1B5-2A3613514CE6}" type="presOf" srcId="{362E089C-4ED2-48AF-A000-022CF120657B}" destId="{6ED17D57-5E23-40A5-A9E2-A01733D33CC7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B1C7AFE3-758F-4543-81B0-1046CAB5C100}" srcId="{362E089C-4ED2-48AF-A000-022CF120657B}" destId="{A8EA46FD-79F6-43AA-8AE1-7FED36EA8B48}" srcOrd="0" destOrd="0" parTransId="{4FBE49ED-532A-4962-8E71-933FA5F9DBBB}" sibTransId="{97AB0FDD-6568-44EB-835E-527B5CAA0BD8}"/>
    <dgm:cxn modelId="{A10EB5FC-392B-4AC9-9543-7184D40B9BF8}" type="presOf" srcId="{DD7ADA01-F71C-4F9F-AC70-BBEE0578095D}" destId="{98429D9F-F40C-4343-B278-715659E2C789}" srcOrd="0" destOrd="0" presId="urn:microsoft.com/office/officeart/2005/8/layout/vList5"/>
    <dgm:cxn modelId="{4EE1D35D-CAF9-44FE-B793-EEAFC001F25A}" type="presOf" srcId="{8667890A-58F0-473A-B4EE-44FFF8D5F522}" destId="{D309607A-D6BD-4C02-AEB7-1E3B780F7B43}" srcOrd="0" destOrd="0" presId="urn:microsoft.com/office/officeart/2005/8/layout/vList5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E3FFBEE2-B9D3-4EBC-AA31-583DA66BD35C}" type="presOf" srcId="{D93F9D61-E033-4EC3-8D96-18EC63F1ACA7}" destId="{BEB0CF1A-5A0C-4DB2-8942-BED382511167}" srcOrd="0" destOrd="0" presId="urn:microsoft.com/office/officeart/2005/8/layout/vList5"/>
    <dgm:cxn modelId="{948B9991-89F1-4733-BE8A-8FC5845454E5}" type="presOf" srcId="{23E40927-1FE1-4C8A-B7E1-44F6ED77BE27}" destId="{D3C8E1D3-775D-45EF-8912-A0172EDE9076}" srcOrd="0" destOrd="0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F43C5A10-0F26-4FD9-B44B-8449C9DE267F}" type="presOf" srcId="{04D0C2F5-DED9-405F-AF19-6CB7EA584AF6}" destId="{DEA09CC1-C4F6-4F1C-B041-9A2A107A7426}" srcOrd="0" destOrd="0" presId="urn:microsoft.com/office/officeart/2005/8/layout/vList5"/>
    <dgm:cxn modelId="{83C9B82F-4091-4083-9844-629E4020865A}" type="presOf" srcId="{06D86E19-9473-433E-96C7-A585A9EE2E23}" destId="{F7D5EBEE-2886-4175-B6B9-BB50AB6EDE48}" srcOrd="0" destOrd="0" presId="urn:microsoft.com/office/officeart/2005/8/layout/vList5"/>
    <dgm:cxn modelId="{04E5B1B3-FC5D-4A0C-B338-DF00D69B25DE}" type="presOf" srcId="{CF0F53B9-95D7-41D8-AE4F-DC028E5024B9}" destId="{69FAEF5D-CD60-4F51-83E8-21E6868CEC68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94758795-F4F0-4562-A972-1B871FA850DB}" type="presOf" srcId="{D8E6152A-6CFF-4874-92CD-003CB7609320}" destId="{F0E2B390-569E-4782-BD5C-B7DFD679D39D}" srcOrd="0" destOrd="0" presId="urn:microsoft.com/office/officeart/2005/8/layout/vList5"/>
    <dgm:cxn modelId="{A8B1BBC4-8B69-40CB-964A-81EB71EDFCBE}" type="presOf" srcId="{237EF918-AACD-4FEA-AFCE-E2E135AFB941}" destId="{0FA3F7E3-60EB-4887-A30A-A26019F0B251}" srcOrd="0" destOrd="1" presId="urn:microsoft.com/office/officeart/2005/8/layout/vList5"/>
    <dgm:cxn modelId="{7107E4DA-6EC5-46BC-979A-CE1357DD961D}" srcId="{362E089C-4ED2-48AF-A000-022CF120657B}" destId="{237EF918-AACD-4FEA-AFCE-E2E135AFB941}" srcOrd="1" destOrd="0" parTransId="{18DCE8AE-F8F4-4469-B001-0FB7A574117E}" sibTransId="{D5B1D5EE-383F-4F9F-8C56-12B18170A4C5}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1CF4C326-3A4D-4C98-AD60-A44E66E6AF40}" type="presOf" srcId="{19ED9577-4FD6-49E9-8DA3-003194F9EE94}" destId="{0C11D60F-BA10-4443-9C9B-E01BB19AA429}" srcOrd="0" destOrd="0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D35A19BC-D356-4B58-9FCA-8ACF405A0EC2}" type="presOf" srcId="{A8EA46FD-79F6-43AA-8AE1-7FED36EA8B48}" destId="{0FA3F7E3-60EB-4887-A30A-A26019F0B251}" srcOrd="0" destOrd="0" presId="urn:microsoft.com/office/officeart/2005/8/layout/vList5"/>
    <dgm:cxn modelId="{68A4B44D-BB40-4441-9EB5-4F043266BEB3}" type="presOf" srcId="{087DF994-A6EA-4F91-BF31-9F7A415450A8}" destId="{60BB1E06-C0E8-4E03-B40A-72E8E44537B3}" srcOrd="0" destOrd="0" presId="urn:microsoft.com/office/officeart/2005/8/layout/vList5"/>
    <dgm:cxn modelId="{F1892EA3-0CC8-4311-B53B-D923A9700090}" type="presParOf" srcId="{BEB0CF1A-5A0C-4DB2-8942-BED382511167}" destId="{ED66A794-8BE7-4C6E-A843-A5C0EDB17B57}" srcOrd="0" destOrd="0" presId="urn:microsoft.com/office/officeart/2005/8/layout/vList5"/>
    <dgm:cxn modelId="{840C56BE-D770-4B98-9418-D0A9370F7626}" type="presParOf" srcId="{ED66A794-8BE7-4C6E-A843-A5C0EDB17B57}" destId="{DEA09CC1-C4F6-4F1C-B041-9A2A107A7426}" srcOrd="0" destOrd="0" presId="urn:microsoft.com/office/officeart/2005/8/layout/vList5"/>
    <dgm:cxn modelId="{1E6400B7-5B2B-4C7A-A939-AFB9AB43C44F}" type="presParOf" srcId="{BEB0CF1A-5A0C-4DB2-8942-BED382511167}" destId="{6EF5F971-3E7D-4A37-9377-C75148272D34}" srcOrd="1" destOrd="0" presId="urn:microsoft.com/office/officeart/2005/8/layout/vList5"/>
    <dgm:cxn modelId="{11AD4886-BE7A-4F29-9CE9-AF680D93F45C}" type="presParOf" srcId="{BEB0CF1A-5A0C-4DB2-8942-BED382511167}" destId="{1B019BE9-5970-4546-B0A3-C773036B8643}" srcOrd="2" destOrd="0" presId="urn:microsoft.com/office/officeart/2005/8/layout/vList5"/>
    <dgm:cxn modelId="{EB6F22C2-8F26-4AAB-B5DA-9EE056703A50}" type="presParOf" srcId="{1B019BE9-5970-4546-B0A3-C773036B8643}" destId="{D3C8E1D3-775D-45EF-8912-A0172EDE9076}" srcOrd="0" destOrd="0" presId="urn:microsoft.com/office/officeart/2005/8/layout/vList5"/>
    <dgm:cxn modelId="{BFB9C597-9C09-4543-BE6F-5C30F33F0495}" type="presParOf" srcId="{BEB0CF1A-5A0C-4DB2-8942-BED382511167}" destId="{09A4FCEC-BCFF-4225-A0D5-7F1D78F7D5B3}" srcOrd="3" destOrd="0" presId="urn:microsoft.com/office/officeart/2005/8/layout/vList5"/>
    <dgm:cxn modelId="{919A4A4A-1A2F-4F7E-8326-D39094AADF6C}" type="presParOf" srcId="{BEB0CF1A-5A0C-4DB2-8942-BED382511167}" destId="{D1EF8CB2-BA00-4B94-9A24-CC6612999420}" srcOrd="4" destOrd="0" presId="urn:microsoft.com/office/officeart/2005/8/layout/vList5"/>
    <dgm:cxn modelId="{C9D8DA21-1DC1-4CD8-8B07-7BBB73F1F96E}" type="presParOf" srcId="{D1EF8CB2-BA00-4B94-9A24-CC6612999420}" destId="{98429D9F-F40C-4343-B278-715659E2C789}" srcOrd="0" destOrd="0" presId="urn:microsoft.com/office/officeart/2005/8/layout/vList5"/>
    <dgm:cxn modelId="{FF7B9FF4-2B20-4BB3-84BD-A0C05E44FEE4}" type="presParOf" srcId="{BEB0CF1A-5A0C-4DB2-8942-BED382511167}" destId="{401710CE-7C00-4D2E-BBC4-589019995A88}" srcOrd="5" destOrd="0" presId="urn:microsoft.com/office/officeart/2005/8/layout/vList5"/>
    <dgm:cxn modelId="{ED1846C9-9146-432C-B9C1-C8086A1D2150}" type="presParOf" srcId="{BEB0CF1A-5A0C-4DB2-8942-BED382511167}" destId="{71CE55A4-99E0-4790-B043-DA2DFF785343}" srcOrd="6" destOrd="0" presId="urn:microsoft.com/office/officeart/2005/8/layout/vList5"/>
    <dgm:cxn modelId="{991E6976-68D5-421D-8656-9F79EF839463}" type="presParOf" srcId="{71CE55A4-99E0-4790-B043-DA2DFF785343}" destId="{F7D5EBEE-2886-4175-B6B9-BB50AB6EDE48}" srcOrd="0" destOrd="0" presId="urn:microsoft.com/office/officeart/2005/8/layout/vList5"/>
    <dgm:cxn modelId="{D1BB866F-F7A6-445E-A97F-FF2E380728F5}" type="presParOf" srcId="{BEB0CF1A-5A0C-4DB2-8942-BED382511167}" destId="{218A76EF-8812-46B0-9912-ABD54FEFB9B4}" srcOrd="7" destOrd="0" presId="urn:microsoft.com/office/officeart/2005/8/layout/vList5"/>
    <dgm:cxn modelId="{589A2ADC-F0B5-4309-9CFF-66D2CCC000E0}" type="presParOf" srcId="{BEB0CF1A-5A0C-4DB2-8942-BED382511167}" destId="{504F48C8-3F08-442C-865D-ECB7902AD0D5}" srcOrd="8" destOrd="0" presId="urn:microsoft.com/office/officeart/2005/8/layout/vList5"/>
    <dgm:cxn modelId="{B56B2412-79A6-4BE8-8092-E1EAC7D25097}" type="presParOf" srcId="{504F48C8-3F08-442C-865D-ECB7902AD0D5}" destId="{69FAEF5D-CD60-4F51-83E8-21E6868CEC68}" srcOrd="0" destOrd="0" presId="urn:microsoft.com/office/officeart/2005/8/layout/vList5"/>
    <dgm:cxn modelId="{0A5A521C-B919-4E6A-A6C9-680737C8F781}" type="presParOf" srcId="{BEB0CF1A-5A0C-4DB2-8942-BED382511167}" destId="{B691D399-5CE2-43BB-AB93-6D6E9393528F}" srcOrd="9" destOrd="0" presId="urn:microsoft.com/office/officeart/2005/8/layout/vList5"/>
    <dgm:cxn modelId="{3B5D71AA-1F03-4C0E-9A0B-6EF6F94CBC5B}" type="presParOf" srcId="{BEB0CF1A-5A0C-4DB2-8942-BED382511167}" destId="{030CB727-F518-4036-9AEE-DC114E3E97D8}" srcOrd="10" destOrd="0" presId="urn:microsoft.com/office/officeart/2005/8/layout/vList5"/>
    <dgm:cxn modelId="{80E4EB81-5121-4B76-AFF7-85E6278A0FF3}" type="presParOf" srcId="{030CB727-F518-4036-9AEE-DC114E3E97D8}" destId="{0C11D60F-BA10-4443-9C9B-E01BB19AA429}" srcOrd="0" destOrd="0" presId="urn:microsoft.com/office/officeart/2005/8/layout/vList5"/>
    <dgm:cxn modelId="{060C057B-719E-456E-BC78-2CDF5BEA7B54}" type="presParOf" srcId="{BEB0CF1A-5A0C-4DB2-8942-BED382511167}" destId="{6B2E8ECD-2566-4B34-B6C1-7C45B035F866}" srcOrd="11" destOrd="0" presId="urn:microsoft.com/office/officeart/2005/8/layout/vList5"/>
    <dgm:cxn modelId="{73E743BA-676C-441F-9332-01B04B53A736}" type="presParOf" srcId="{BEB0CF1A-5A0C-4DB2-8942-BED382511167}" destId="{1EC6B6C5-ED25-45AE-9193-7AA6FC122F0B}" srcOrd="12" destOrd="0" presId="urn:microsoft.com/office/officeart/2005/8/layout/vList5"/>
    <dgm:cxn modelId="{1CE8AA0F-6DCE-44F6-94F6-AE82F842BFD1}" type="presParOf" srcId="{1EC6B6C5-ED25-45AE-9193-7AA6FC122F0B}" destId="{60BB1E06-C0E8-4E03-B40A-72E8E44537B3}" srcOrd="0" destOrd="0" presId="urn:microsoft.com/office/officeart/2005/8/layout/vList5"/>
    <dgm:cxn modelId="{CBCB3FA0-A80A-47EB-8202-E43371C5BFB8}" type="presParOf" srcId="{BEB0CF1A-5A0C-4DB2-8942-BED382511167}" destId="{FC02BFAA-7CF9-4008-8BF5-6491DBDCECA2}" srcOrd="13" destOrd="0" presId="urn:microsoft.com/office/officeart/2005/8/layout/vList5"/>
    <dgm:cxn modelId="{1351D70F-516C-4DD0-ACD2-1917E0C9107F}" type="presParOf" srcId="{BEB0CF1A-5A0C-4DB2-8942-BED382511167}" destId="{A6843F5D-4B80-4DD7-AFAC-FF40F0B920DE}" srcOrd="14" destOrd="0" presId="urn:microsoft.com/office/officeart/2005/8/layout/vList5"/>
    <dgm:cxn modelId="{2ED0E335-C16D-4BC7-B9B9-7CFA116174C7}" type="presParOf" srcId="{A6843F5D-4B80-4DD7-AFAC-FF40F0B920DE}" destId="{6ED17D57-5E23-40A5-A9E2-A01733D33CC7}" srcOrd="0" destOrd="0" presId="urn:microsoft.com/office/officeart/2005/8/layout/vList5"/>
    <dgm:cxn modelId="{DBF8857B-AE0B-4273-8AF2-0B70C4B213D4}" type="presParOf" srcId="{A6843F5D-4B80-4DD7-AFAC-FF40F0B920DE}" destId="{0FA3F7E3-60EB-4887-A30A-A26019F0B251}" srcOrd="1" destOrd="0" presId="urn:microsoft.com/office/officeart/2005/8/layout/vList5"/>
    <dgm:cxn modelId="{6131546C-0893-4ED4-BCB8-2A67306B1354}" type="presParOf" srcId="{BEB0CF1A-5A0C-4DB2-8942-BED382511167}" destId="{4FB4A851-787E-4FA7-88A7-EFD06625705E}" srcOrd="15" destOrd="0" presId="urn:microsoft.com/office/officeart/2005/8/layout/vList5"/>
    <dgm:cxn modelId="{D7233D07-BCB6-4E7B-9339-64916FEC91DC}" type="presParOf" srcId="{BEB0CF1A-5A0C-4DB2-8942-BED382511167}" destId="{AE05C131-9A8D-492F-A6E5-B66A1CF8AEA5}" srcOrd="16" destOrd="0" presId="urn:microsoft.com/office/officeart/2005/8/layout/vList5"/>
    <dgm:cxn modelId="{15CC19C5-7999-4231-BC59-3C07DB83DCBE}" type="presParOf" srcId="{AE05C131-9A8D-492F-A6E5-B66A1CF8AEA5}" destId="{D309607A-D6BD-4C02-AEB7-1E3B780F7B43}" srcOrd="0" destOrd="0" presId="urn:microsoft.com/office/officeart/2005/8/layout/vList5"/>
    <dgm:cxn modelId="{8F85A8CB-BC71-4A99-B1AE-78CA16274623}" type="presParOf" srcId="{BEB0CF1A-5A0C-4DB2-8942-BED382511167}" destId="{99DF6305-54B8-4BAC-BF80-2ACF819F003F}" srcOrd="17" destOrd="0" presId="urn:microsoft.com/office/officeart/2005/8/layout/vList5"/>
    <dgm:cxn modelId="{C8992FDE-1F0F-4D91-8E5F-2B66BE853D1C}" type="presParOf" srcId="{BEB0CF1A-5A0C-4DB2-8942-BED382511167}" destId="{C4DD2FDE-779D-4E9A-807E-73E57C35BBF2}" srcOrd="18" destOrd="0" presId="urn:microsoft.com/office/officeart/2005/8/layout/vList5"/>
    <dgm:cxn modelId="{3724E8CF-6622-4547-A7D4-62DB580BEF0C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0E5FE29A-BB5D-4CF2-A84B-046536717D13}">
      <dgm:prSet phldrT="[Texte]"/>
      <dgm:spPr/>
      <dgm:t>
        <a:bodyPr/>
        <a:lstStyle/>
        <a:p>
          <a:r>
            <a:rPr lang="fr-FR" dirty="0" smtClean="0"/>
            <a:t>Engager un dialogue système-utilisateur lorsque des actions de l’utilisateur peuvent conduire à des conséquences désastreuses</a:t>
          </a:r>
        </a:p>
      </dgm:t>
    </dgm:pt>
    <dgm:pt modelId="{DCA99719-CBF7-4B5E-B9DC-9BBFAF7D99CB}" type="parTrans" cxnId="{FEE98811-185B-4D9F-9D74-BF037741BF99}">
      <dgm:prSet/>
      <dgm:spPr/>
      <dgm:t>
        <a:bodyPr/>
        <a:lstStyle/>
        <a:p>
          <a:endParaRPr lang="fr-FR"/>
        </a:p>
      </dgm:t>
    </dgm:pt>
    <dgm:pt modelId="{AE9F15A1-CC51-4730-843A-8CD5A009BAC8}" type="sibTrans" cxnId="{FEE98811-185B-4D9F-9D74-BF037741BF99}">
      <dgm:prSet/>
      <dgm:spPr/>
      <dgm:t>
        <a:bodyPr/>
        <a:lstStyle/>
        <a:p>
          <a:endParaRPr lang="fr-FR"/>
        </a:p>
      </dgm:t>
    </dgm:pt>
    <dgm:pt modelId="{C14A824C-54A8-467C-B919-4ED1260143BA}">
      <dgm:prSet phldrT="[Texte]"/>
      <dgm:spPr/>
      <dgm:t>
        <a:bodyPr/>
        <a:lstStyle/>
        <a:p>
          <a:r>
            <a:rPr lang="fr-FR" dirty="0" smtClean="0"/>
            <a:t>Indiquer le statut du système et de ses actions</a:t>
          </a:r>
        </a:p>
      </dgm:t>
    </dgm:pt>
    <dgm:pt modelId="{37BD123C-0F4F-49B7-B9C6-C7F9A7FEDF0B}" type="parTrans" cxnId="{4A434ED6-83D8-41F7-A024-E912C77987DA}">
      <dgm:prSet/>
      <dgm:spPr/>
      <dgm:t>
        <a:bodyPr/>
        <a:lstStyle/>
        <a:p>
          <a:endParaRPr lang="fr-FR"/>
        </a:p>
      </dgm:t>
    </dgm:pt>
    <dgm:pt modelId="{6FA0D732-52CF-4059-BB53-8D3B248FEE12}" type="sibTrans" cxnId="{4A434ED6-83D8-41F7-A024-E912C77987DA}">
      <dgm:prSet/>
      <dgm:spPr/>
      <dgm:t>
        <a:bodyPr/>
        <a:lstStyle/>
        <a:p>
          <a:endParaRPr lang="fr-FR"/>
        </a:p>
      </dgm:t>
    </dgm:pt>
    <dgm:pt modelId="{023AD53A-D979-47ED-B970-0C7773E54822}">
      <dgm:prSet phldrT="[Texte]"/>
      <dgm:spPr/>
      <dgm:t>
        <a:bodyPr/>
        <a:lstStyle/>
        <a:p>
          <a:r>
            <a:rPr lang="fr-FR" dirty="0" smtClean="0"/>
            <a:t>Utiliser les commandes « undo » et « </a:t>
          </a:r>
          <a:r>
            <a:rPr lang="fr-FR" dirty="0" err="1" smtClean="0"/>
            <a:t>redo</a:t>
          </a:r>
          <a:r>
            <a:rPr lang="fr-FR" dirty="0" smtClean="0"/>
            <a:t> »</a:t>
          </a:r>
        </a:p>
      </dgm:t>
    </dgm:pt>
    <dgm:pt modelId="{A9365164-D5C2-4BEC-8665-9C5A02D2AB0B}" type="parTrans" cxnId="{E8E0A051-5B2C-4BE5-8ABA-0A17AF5E16F3}">
      <dgm:prSet/>
      <dgm:spPr/>
      <dgm:t>
        <a:bodyPr/>
        <a:lstStyle/>
        <a:p>
          <a:endParaRPr lang="fr-FR"/>
        </a:p>
      </dgm:t>
    </dgm:pt>
    <dgm:pt modelId="{A3ED60A1-06A8-421C-9BC0-B440715D93D1}" type="sibTrans" cxnId="{E8E0A051-5B2C-4BE5-8ABA-0A17AF5E16F3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C0FEEA-9F1A-419B-92C9-DBDB7368E721}" type="pres">
      <dgm:prSet presAssocID="{8667890A-58F0-473A-B4EE-44FFF8D5F522}" presName="descendantText" presStyleLbl="alignAccFollowNode1" presStyleIdx="0" presStyleCnt="1" custScaleY="33882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E8E0A051-5B2C-4BE5-8ABA-0A17AF5E16F3}" srcId="{8667890A-58F0-473A-B4EE-44FFF8D5F522}" destId="{023AD53A-D979-47ED-B970-0C7773E54822}" srcOrd="2" destOrd="0" parTransId="{A9365164-D5C2-4BEC-8665-9C5A02D2AB0B}" sibTransId="{A3ED60A1-06A8-421C-9BC0-B440715D93D1}"/>
    <dgm:cxn modelId="{DE73AEF4-5BBC-497D-B4FE-8C7E255E2EAA}" type="presOf" srcId="{0E5FE29A-BB5D-4CF2-A84B-046536717D13}" destId="{37C0FEEA-9F1A-419B-92C9-DBDB7368E721}" srcOrd="0" destOrd="0" presId="urn:microsoft.com/office/officeart/2005/8/layout/vList5"/>
    <dgm:cxn modelId="{35399CCB-A0AA-44B4-8A35-82CBFA3FB767}" type="presOf" srcId="{D93F9D61-E033-4EC3-8D96-18EC63F1ACA7}" destId="{BEB0CF1A-5A0C-4DB2-8942-BED382511167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FD628FC2-236E-473C-BF33-D8B64FF70662}" type="presOf" srcId="{CF0F53B9-95D7-41D8-AE4F-DC028E5024B9}" destId="{69FAEF5D-CD60-4F51-83E8-21E6868CEC68}" srcOrd="0" destOrd="0" presId="urn:microsoft.com/office/officeart/2005/8/layout/vList5"/>
    <dgm:cxn modelId="{04A0F8D6-C6E5-4DB9-B2F1-E4495496EC0C}" type="presOf" srcId="{8667890A-58F0-473A-B4EE-44FFF8D5F522}" destId="{D309607A-D6BD-4C02-AEB7-1E3B780F7B43}" srcOrd="0" destOrd="0" presId="urn:microsoft.com/office/officeart/2005/8/layout/vList5"/>
    <dgm:cxn modelId="{EB4798E7-B087-4F56-A4CA-82F47EF04BCF}" type="presOf" srcId="{19ED9577-4FD6-49E9-8DA3-003194F9EE94}" destId="{0C11D60F-BA10-4443-9C9B-E01BB19AA429}" srcOrd="0" destOrd="0" presId="urn:microsoft.com/office/officeart/2005/8/layout/vList5"/>
    <dgm:cxn modelId="{83B2F63A-E1A5-4469-A9C3-B7853D3F808F}" type="presOf" srcId="{DD7ADA01-F71C-4F9F-AC70-BBEE0578095D}" destId="{98429D9F-F40C-4343-B278-715659E2C789}" srcOrd="0" destOrd="0" presId="urn:microsoft.com/office/officeart/2005/8/layout/vList5"/>
    <dgm:cxn modelId="{920FDD2F-D7F3-4A8C-8FCF-B7868C6CC2D8}" type="presOf" srcId="{23E40927-1FE1-4C8A-B7E1-44F6ED77BE27}" destId="{D3C8E1D3-775D-45EF-8912-A0172EDE9076}" srcOrd="0" destOrd="0" presId="urn:microsoft.com/office/officeart/2005/8/layout/vList5"/>
    <dgm:cxn modelId="{FFD6CE16-86B7-4727-BCF3-43B74C20F186}" type="presOf" srcId="{362E089C-4ED2-48AF-A000-022CF120657B}" destId="{6ED17D57-5E23-40A5-A9E2-A01733D33CC7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2146917C-CEBD-4DCC-A6D7-4AE29E0B6D7B}" type="presOf" srcId="{087DF994-A6EA-4F91-BF31-9F7A415450A8}" destId="{60BB1E06-C0E8-4E03-B40A-72E8E44537B3}" srcOrd="0" destOrd="0" presId="urn:microsoft.com/office/officeart/2005/8/layout/vList5"/>
    <dgm:cxn modelId="{5BA2E2AE-72AC-4127-B3F9-B5F4FB393782}" type="presOf" srcId="{023AD53A-D979-47ED-B970-0C7773E54822}" destId="{37C0FEEA-9F1A-419B-92C9-DBDB7368E721}" srcOrd="0" destOrd="2" presId="urn:microsoft.com/office/officeart/2005/8/layout/vList5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4A434ED6-83D8-41F7-A024-E912C77987DA}" srcId="{8667890A-58F0-473A-B4EE-44FFF8D5F522}" destId="{C14A824C-54A8-467C-B919-4ED1260143BA}" srcOrd="1" destOrd="0" parTransId="{37BD123C-0F4F-49B7-B9C6-C7F9A7FEDF0B}" sibTransId="{6FA0D732-52CF-4059-BB53-8D3B248FEE12}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9296CFBF-A6D4-4962-9579-E9C1BE0E8D9C}" type="presOf" srcId="{06D86E19-9473-433E-96C7-A585A9EE2E23}" destId="{F7D5EBEE-2886-4175-B6B9-BB50AB6EDE48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28C5DD92-14E7-4E1E-BF04-AB13C3120CE3}" type="presOf" srcId="{04D0C2F5-DED9-405F-AF19-6CB7EA584AF6}" destId="{DEA09CC1-C4F6-4F1C-B041-9A2A107A7426}" srcOrd="0" destOrd="0" presId="urn:microsoft.com/office/officeart/2005/8/layout/vList5"/>
    <dgm:cxn modelId="{6222D5AB-0AFA-481D-989B-8994E58BC452}" type="presOf" srcId="{D8E6152A-6CFF-4874-92CD-003CB7609320}" destId="{F0E2B390-569E-4782-BD5C-B7DFD679D39D}" srcOrd="0" destOrd="0" presId="urn:microsoft.com/office/officeart/2005/8/layout/vList5"/>
    <dgm:cxn modelId="{FEE98811-185B-4D9F-9D74-BF037741BF99}" srcId="{8667890A-58F0-473A-B4EE-44FFF8D5F522}" destId="{0E5FE29A-BB5D-4CF2-A84B-046536717D13}" srcOrd="0" destOrd="0" parTransId="{DCA99719-CBF7-4B5E-B9DC-9BBFAF7D99CB}" sibTransId="{AE9F15A1-CC51-4730-843A-8CD5A009BAC8}"/>
    <dgm:cxn modelId="{B649F464-5E1D-4B6C-B02C-1503FBE5B7EC}" type="presOf" srcId="{C14A824C-54A8-467C-B919-4ED1260143BA}" destId="{37C0FEEA-9F1A-419B-92C9-DBDB7368E721}" srcOrd="0" destOrd="1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2102AA4C-A390-4FE7-8983-4B9A7CE3AA65}" type="presParOf" srcId="{BEB0CF1A-5A0C-4DB2-8942-BED382511167}" destId="{ED66A794-8BE7-4C6E-A843-A5C0EDB17B57}" srcOrd="0" destOrd="0" presId="urn:microsoft.com/office/officeart/2005/8/layout/vList5"/>
    <dgm:cxn modelId="{ACBC95D4-2FE6-4F2F-97A1-97D5DA3700A6}" type="presParOf" srcId="{ED66A794-8BE7-4C6E-A843-A5C0EDB17B57}" destId="{DEA09CC1-C4F6-4F1C-B041-9A2A107A7426}" srcOrd="0" destOrd="0" presId="urn:microsoft.com/office/officeart/2005/8/layout/vList5"/>
    <dgm:cxn modelId="{ED116DC9-F0DE-4D4B-AFB3-1C83F1D52361}" type="presParOf" srcId="{BEB0CF1A-5A0C-4DB2-8942-BED382511167}" destId="{6EF5F971-3E7D-4A37-9377-C75148272D34}" srcOrd="1" destOrd="0" presId="urn:microsoft.com/office/officeart/2005/8/layout/vList5"/>
    <dgm:cxn modelId="{C6843AFF-79D5-4BD4-B088-2DD6C1D4DD07}" type="presParOf" srcId="{BEB0CF1A-5A0C-4DB2-8942-BED382511167}" destId="{1B019BE9-5970-4546-B0A3-C773036B8643}" srcOrd="2" destOrd="0" presId="urn:microsoft.com/office/officeart/2005/8/layout/vList5"/>
    <dgm:cxn modelId="{B36BA9F5-EE03-43EE-9CF8-4C37729A5271}" type="presParOf" srcId="{1B019BE9-5970-4546-B0A3-C773036B8643}" destId="{D3C8E1D3-775D-45EF-8912-A0172EDE9076}" srcOrd="0" destOrd="0" presId="urn:microsoft.com/office/officeart/2005/8/layout/vList5"/>
    <dgm:cxn modelId="{953B9DF5-0CC4-47FB-82DE-AE3B7E638860}" type="presParOf" srcId="{BEB0CF1A-5A0C-4DB2-8942-BED382511167}" destId="{09A4FCEC-BCFF-4225-A0D5-7F1D78F7D5B3}" srcOrd="3" destOrd="0" presId="urn:microsoft.com/office/officeart/2005/8/layout/vList5"/>
    <dgm:cxn modelId="{B7BA609B-9103-4C64-A19E-820490CE7619}" type="presParOf" srcId="{BEB0CF1A-5A0C-4DB2-8942-BED382511167}" destId="{D1EF8CB2-BA00-4B94-9A24-CC6612999420}" srcOrd="4" destOrd="0" presId="urn:microsoft.com/office/officeart/2005/8/layout/vList5"/>
    <dgm:cxn modelId="{AD049CED-47C8-418F-8F5B-9B3B0050CC56}" type="presParOf" srcId="{D1EF8CB2-BA00-4B94-9A24-CC6612999420}" destId="{98429D9F-F40C-4343-B278-715659E2C789}" srcOrd="0" destOrd="0" presId="urn:microsoft.com/office/officeart/2005/8/layout/vList5"/>
    <dgm:cxn modelId="{5EEBE90E-E789-4D48-8869-D87A80D2BBE0}" type="presParOf" srcId="{BEB0CF1A-5A0C-4DB2-8942-BED382511167}" destId="{401710CE-7C00-4D2E-BBC4-589019995A88}" srcOrd="5" destOrd="0" presId="urn:microsoft.com/office/officeart/2005/8/layout/vList5"/>
    <dgm:cxn modelId="{BFD46F8E-D52C-42CA-A7D8-A6E53CE75F67}" type="presParOf" srcId="{BEB0CF1A-5A0C-4DB2-8942-BED382511167}" destId="{71CE55A4-99E0-4790-B043-DA2DFF785343}" srcOrd="6" destOrd="0" presId="urn:microsoft.com/office/officeart/2005/8/layout/vList5"/>
    <dgm:cxn modelId="{777A403B-E810-46A1-8F73-DBD2B2D57944}" type="presParOf" srcId="{71CE55A4-99E0-4790-B043-DA2DFF785343}" destId="{F7D5EBEE-2886-4175-B6B9-BB50AB6EDE48}" srcOrd="0" destOrd="0" presId="urn:microsoft.com/office/officeart/2005/8/layout/vList5"/>
    <dgm:cxn modelId="{7FAF602F-7965-43A5-A9FB-3A3B46E1FAAE}" type="presParOf" srcId="{BEB0CF1A-5A0C-4DB2-8942-BED382511167}" destId="{218A76EF-8812-46B0-9912-ABD54FEFB9B4}" srcOrd="7" destOrd="0" presId="urn:microsoft.com/office/officeart/2005/8/layout/vList5"/>
    <dgm:cxn modelId="{08017B88-111B-46F5-87F1-03AF2323422C}" type="presParOf" srcId="{BEB0CF1A-5A0C-4DB2-8942-BED382511167}" destId="{504F48C8-3F08-442C-865D-ECB7902AD0D5}" srcOrd="8" destOrd="0" presId="urn:microsoft.com/office/officeart/2005/8/layout/vList5"/>
    <dgm:cxn modelId="{F0C000E4-41BB-4E9B-A998-01A49E1469D3}" type="presParOf" srcId="{504F48C8-3F08-442C-865D-ECB7902AD0D5}" destId="{69FAEF5D-CD60-4F51-83E8-21E6868CEC68}" srcOrd="0" destOrd="0" presId="urn:microsoft.com/office/officeart/2005/8/layout/vList5"/>
    <dgm:cxn modelId="{4F1F6E5C-F70B-4AF0-86C3-146109B602B6}" type="presParOf" srcId="{BEB0CF1A-5A0C-4DB2-8942-BED382511167}" destId="{B691D399-5CE2-43BB-AB93-6D6E9393528F}" srcOrd="9" destOrd="0" presId="urn:microsoft.com/office/officeart/2005/8/layout/vList5"/>
    <dgm:cxn modelId="{7832D251-C3DC-4B79-B4EB-9AB94EE12424}" type="presParOf" srcId="{BEB0CF1A-5A0C-4DB2-8942-BED382511167}" destId="{030CB727-F518-4036-9AEE-DC114E3E97D8}" srcOrd="10" destOrd="0" presId="urn:microsoft.com/office/officeart/2005/8/layout/vList5"/>
    <dgm:cxn modelId="{B470680F-C34E-4052-AFFE-C992BB97C935}" type="presParOf" srcId="{030CB727-F518-4036-9AEE-DC114E3E97D8}" destId="{0C11D60F-BA10-4443-9C9B-E01BB19AA429}" srcOrd="0" destOrd="0" presId="urn:microsoft.com/office/officeart/2005/8/layout/vList5"/>
    <dgm:cxn modelId="{074BA69D-5D3C-493C-8425-8706EA42E757}" type="presParOf" srcId="{BEB0CF1A-5A0C-4DB2-8942-BED382511167}" destId="{6B2E8ECD-2566-4B34-B6C1-7C45B035F866}" srcOrd="11" destOrd="0" presId="urn:microsoft.com/office/officeart/2005/8/layout/vList5"/>
    <dgm:cxn modelId="{3E009210-8035-400C-B874-B0B7CCCF93D3}" type="presParOf" srcId="{BEB0CF1A-5A0C-4DB2-8942-BED382511167}" destId="{1EC6B6C5-ED25-45AE-9193-7AA6FC122F0B}" srcOrd="12" destOrd="0" presId="urn:microsoft.com/office/officeart/2005/8/layout/vList5"/>
    <dgm:cxn modelId="{4B71505A-DB56-4D67-A39E-3F070807022F}" type="presParOf" srcId="{1EC6B6C5-ED25-45AE-9193-7AA6FC122F0B}" destId="{60BB1E06-C0E8-4E03-B40A-72E8E44537B3}" srcOrd="0" destOrd="0" presId="urn:microsoft.com/office/officeart/2005/8/layout/vList5"/>
    <dgm:cxn modelId="{C9A520C3-12FF-49B5-8DA5-384E6DB9059B}" type="presParOf" srcId="{BEB0CF1A-5A0C-4DB2-8942-BED382511167}" destId="{FC02BFAA-7CF9-4008-8BF5-6491DBDCECA2}" srcOrd="13" destOrd="0" presId="urn:microsoft.com/office/officeart/2005/8/layout/vList5"/>
    <dgm:cxn modelId="{582582BB-B5B8-41B7-97CF-357CD57330AE}" type="presParOf" srcId="{BEB0CF1A-5A0C-4DB2-8942-BED382511167}" destId="{A6843F5D-4B80-4DD7-AFAC-FF40F0B920DE}" srcOrd="14" destOrd="0" presId="urn:microsoft.com/office/officeart/2005/8/layout/vList5"/>
    <dgm:cxn modelId="{519AE492-31EC-4F47-B616-1FD03F26602C}" type="presParOf" srcId="{A6843F5D-4B80-4DD7-AFAC-FF40F0B920DE}" destId="{6ED17D57-5E23-40A5-A9E2-A01733D33CC7}" srcOrd="0" destOrd="0" presId="urn:microsoft.com/office/officeart/2005/8/layout/vList5"/>
    <dgm:cxn modelId="{D49DF615-16EC-43A0-B477-FA2868AADF9D}" type="presParOf" srcId="{BEB0CF1A-5A0C-4DB2-8942-BED382511167}" destId="{4FB4A851-787E-4FA7-88A7-EFD06625705E}" srcOrd="15" destOrd="0" presId="urn:microsoft.com/office/officeart/2005/8/layout/vList5"/>
    <dgm:cxn modelId="{41E81CBA-8940-42D5-B4CD-6BDE56DA730B}" type="presParOf" srcId="{BEB0CF1A-5A0C-4DB2-8942-BED382511167}" destId="{AE05C131-9A8D-492F-A6E5-B66A1CF8AEA5}" srcOrd="16" destOrd="0" presId="urn:microsoft.com/office/officeart/2005/8/layout/vList5"/>
    <dgm:cxn modelId="{0BAE6DE6-84B7-4445-A0A7-AB30FF14BBC7}" type="presParOf" srcId="{AE05C131-9A8D-492F-A6E5-B66A1CF8AEA5}" destId="{D309607A-D6BD-4C02-AEB7-1E3B780F7B43}" srcOrd="0" destOrd="0" presId="urn:microsoft.com/office/officeart/2005/8/layout/vList5"/>
    <dgm:cxn modelId="{67A6198D-4FFE-4A12-90F2-1F0FC1A0E8A1}" type="presParOf" srcId="{AE05C131-9A8D-492F-A6E5-B66A1CF8AEA5}" destId="{37C0FEEA-9F1A-419B-92C9-DBDB7368E721}" srcOrd="1" destOrd="0" presId="urn:microsoft.com/office/officeart/2005/8/layout/vList5"/>
    <dgm:cxn modelId="{944AAE10-77F6-45F9-A568-BB1F30B5E156}" type="presParOf" srcId="{BEB0CF1A-5A0C-4DB2-8942-BED382511167}" destId="{99DF6305-54B8-4BAC-BF80-2ACF819F003F}" srcOrd="17" destOrd="0" presId="urn:microsoft.com/office/officeart/2005/8/layout/vList5"/>
    <dgm:cxn modelId="{1C3CADE7-5F3E-454B-9B29-63BBA3C0E54F}" type="presParOf" srcId="{BEB0CF1A-5A0C-4DB2-8942-BED382511167}" destId="{C4DD2FDE-779D-4E9A-807E-73E57C35BBF2}" srcOrd="18" destOrd="0" presId="urn:microsoft.com/office/officeart/2005/8/layout/vList5"/>
    <dgm:cxn modelId="{5773DB97-60A3-4A00-86E3-01131118705A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AB154AF2-F756-4784-AAFB-B4F68DBE4D0C}">
      <dgm:prSet phldrT="[Texte]"/>
      <dgm:spPr/>
      <dgm:t>
        <a:bodyPr/>
        <a:lstStyle/>
        <a:p>
          <a:r>
            <a:rPr lang="fr-FR" dirty="0" smtClean="0"/>
            <a:t>Les manuels papier ne devraient pas être nécessaires</a:t>
          </a:r>
        </a:p>
      </dgm:t>
    </dgm:pt>
    <dgm:pt modelId="{7A20FDC3-89A4-424B-9A5D-D084BA0E729C}" type="parTrans" cxnId="{7F264B9F-4A71-4BB4-9415-42123D44936C}">
      <dgm:prSet/>
      <dgm:spPr/>
      <dgm:t>
        <a:bodyPr/>
        <a:lstStyle/>
        <a:p>
          <a:endParaRPr lang="fr-FR"/>
        </a:p>
      </dgm:t>
    </dgm:pt>
    <dgm:pt modelId="{DE8DD234-6BC0-42B5-9228-535AD3E8521A}" type="sibTrans" cxnId="{7F264B9F-4A71-4BB4-9415-42123D44936C}">
      <dgm:prSet/>
      <dgm:spPr/>
      <dgm:t>
        <a:bodyPr/>
        <a:lstStyle/>
        <a:p>
          <a:endParaRPr lang="fr-FR"/>
        </a:p>
      </dgm:t>
    </dgm:pt>
    <dgm:pt modelId="{49980F8A-1525-4D65-86BA-AEDFCC01F980}">
      <dgm:prSet phldrT="[Texte]"/>
      <dgm:spPr/>
      <dgm:t>
        <a:bodyPr/>
        <a:lstStyle/>
        <a:p>
          <a:r>
            <a:rPr lang="fr-FR" dirty="0" smtClean="0"/>
            <a:t>Fournir l’aide en ligne à la demande de l’utilisateur</a:t>
          </a:r>
        </a:p>
      </dgm:t>
    </dgm:pt>
    <dgm:pt modelId="{1E33399F-A465-4383-BB6D-EA2F7BBE0FFF}" type="parTrans" cxnId="{6ED36A79-7C72-4D83-929D-9C3171CCD4A0}">
      <dgm:prSet/>
      <dgm:spPr/>
      <dgm:t>
        <a:bodyPr/>
        <a:lstStyle/>
        <a:p>
          <a:endParaRPr lang="fr-FR"/>
        </a:p>
      </dgm:t>
    </dgm:pt>
    <dgm:pt modelId="{21742C56-17BF-406F-8C8D-15950948A7AF}" type="sibTrans" cxnId="{6ED36A79-7C72-4D83-929D-9C3171CCD4A0}">
      <dgm:prSet/>
      <dgm:spPr/>
      <dgm:t>
        <a:bodyPr/>
        <a:lstStyle/>
        <a:p>
          <a:endParaRPr lang="fr-FR"/>
        </a:p>
      </dgm:t>
    </dgm:pt>
    <dgm:pt modelId="{3D0C44DD-3A02-46F2-9F7A-7CB44A3FDD1A}">
      <dgm:prSet phldrT="[Texte]"/>
      <dgm:spPr/>
      <dgm:t>
        <a:bodyPr/>
        <a:lstStyle/>
        <a:p>
          <a:r>
            <a:rPr lang="fr-FR" dirty="0" smtClean="0"/>
            <a:t>Fournir l’aide à l’initiative du système</a:t>
          </a:r>
        </a:p>
      </dgm:t>
    </dgm:pt>
    <dgm:pt modelId="{9181C2AB-6536-4EF8-93E2-95AF67C6A59C}" type="parTrans" cxnId="{75C9E38F-1D19-4D24-935D-13DD3884EE62}">
      <dgm:prSet/>
      <dgm:spPr/>
      <dgm:t>
        <a:bodyPr/>
        <a:lstStyle/>
        <a:p>
          <a:endParaRPr lang="fr-FR"/>
        </a:p>
      </dgm:t>
    </dgm:pt>
    <dgm:pt modelId="{B3C2A9C2-CA43-4F48-823B-DE924A144E5A}" type="sibTrans" cxnId="{75C9E38F-1D19-4D24-935D-13DD3884EE62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C01BDA-3DB4-498F-8A77-A8661B87E8A9}" type="pres">
      <dgm:prSet presAssocID="{D8E6152A-6CFF-4874-92CD-003CB7609320}" presName="descendantText" presStyleLbl="alignAccFollowNode1" presStyleIdx="0" presStyleCnt="1" custScaleY="3063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8871782-61CE-4F76-9F2D-AF7DF70BA77C}" type="presOf" srcId="{362E089C-4ED2-48AF-A000-022CF120657B}" destId="{6ED17D57-5E23-40A5-A9E2-A01733D33CC7}" srcOrd="0" destOrd="0" presId="urn:microsoft.com/office/officeart/2005/8/layout/vList5"/>
    <dgm:cxn modelId="{7F264B9F-4A71-4BB4-9415-42123D44936C}" srcId="{D8E6152A-6CFF-4874-92CD-003CB7609320}" destId="{AB154AF2-F756-4784-AAFB-B4F68DBE4D0C}" srcOrd="0" destOrd="0" parTransId="{7A20FDC3-89A4-424B-9A5D-D084BA0E729C}" sibTransId="{DE8DD234-6BC0-42B5-9228-535AD3E8521A}"/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22423E47-71DF-4020-AFED-537CF99AF9AF}" type="presOf" srcId="{CF0F53B9-95D7-41D8-AE4F-DC028E5024B9}" destId="{69FAEF5D-CD60-4F51-83E8-21E6868CEC68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4A4242D3-DBE6-4D42-8920-9050C22A6716}" type="presOf" srcId="{04D0C2F5-DED9-405F-AF19-6CB7EA584AF6}" destId="{DEA09CC1-C4F6-4F1C-B041-9A2A107A7426}" srcOrd="0" destOrd="0" presId="urn:microsoft.com/office/officeart/2005/8/layout/vList5"/>
    <dgm:cxn modelId="{548A6F6B-58F9-42F0-85CA-2A86E4637C57}" type="presOf" srcId="{8667890A-58F0-473A-B4EE-44FFF8D5F522}" destId="{D309607A-D6BD-4C02-AEB7-1E3B780F7B43}" srcOrd="0" destOrd="0" presId="urn:microsoft.com/office/officeart/2005/8/layout/vList5"/>
    <dgm:cxn modelId="{74F01ABB-7B44-4BC9-8D9A-344D6DF3C8D7}" type="presOf" srcId="{AB154AF2-F756-4784-AAFB-B4F68DBE4D0C}" destId="{4CC01BDA-3DB4-498F-8A77-A8661B87E8A9}" srcOrd="0" destOrd="0" presId="urn:microsoft.com/office/officeart/2005/8/layout/vList5"/>
    <dgm:cxn modelId="{BCEBC5F7-FB79-492C-8F11-86B059246C4F}" type="presOf" srcId="{DD7ADA01-F71C-4F9F-AC70-BBEE0578095D}" destId="{98429D9F-F40C-4343-B278-715659E2C789}" srcOrd="0" destOrd="0" presId="urn:microsoft.com/office/officeart/2005/8/layout/vList5"/>
    <dgm:cxn modelId="{82526AB4-B887-4725-9A8C-63AFA8F5242E}" type="presOf" srcId="{D8E6152A-6CFF-4874-92CD-003CB7609320}" destId="{F0E2B390-569E-4782-BD5C-B7DFD679D39D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A460D5F9-EB53-4ABC-B810-0DD127352786}" type="presOf" srcId="{D93F9D61-E033-4EC3-8D96-18EC63F1ACA7}" destId="{BEB0CF1A-5A0C-4DB2-8942-BED382511167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75C9E38F-1D19-4D24-935D-13DD3884EE62}" srcId="{D8E6152A-6CFF-4874-92CD-003CB7609320}" destId="{3D0C44DD-3A02-46F2-9F7A-7CB44A3FDD1A}" srcOrd="2" destOrd="0" parTransId="{9181C2AB-6536-4EF8-93E2-95AF67C6A59C}" sibTransId="{B3C2A9C2-CA43-4F48-823B-DE924A144E5A}"/>
    <dgm:cxn modelId="{ADD7770D-B3F7-4537-8E06-A09511006898}" type="presOf" srcId="{06D86E19-9473-433E-96C7-A585A9EE2E23}" destId="{F7D5EBEE-2886-4175-B6B9-BB50AB6EDE48}" srcOrd="0" destOrd="0" presId="urn:microsoft.com/office/officeart/2005/8/layout/vList5"/>
    <dgm:cxn modelId="{6ED36A79-7C72-4D83-929D-9C3171CCD4A0}" srcId="{D8E6152A-6CFF-4874-92CD-003CB7609320}" destId="{49980F8A-1525-4D65-86BA-AEDFCC01F980}" srcOrd="1" destOrd="0" parTransId="{1E33399F-A465-4383-BB6D-EA2F7BBE0FFF}" sibTransId="{21742C56-17BF-406F-8C8D-15950948A7AF}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CC3A0573-A89F-4B0D-A83E-DA9E232840B1}" type="presOf" srcId="{19ED9577-4FD6-49E9-8DA3-003194F9EE94}" destId="{0C11D60F-BA10-4443-9C9B-E01BB19AA429}" srcOrd="0" destOrd="0" presId="urn:microsoft.com/office/officeart/2005/8/layout/vList5"/>
    <dgm:cxn modelId="{57E621D4-8A52-4D3C-94CF-433068AF7392}" type="presOf" srcId="{087DF994-A6EA-4F91-BF31-9F7A415450A8}" destId="{60BB1E06-C0E8-4E03-B40A-72E8E44537B3}" srcOrd="0" destOrd="0" presId="urn:microsoft.com/office/officeart/2005/8/layout/vList5"/>
    <dgm:cxn modelId="{6008AF90-36E3-4BCA-8347-223B285B103A}" type="presOf" srcId="{23E40927-1FE1-4C8A-B7E1-44F6ED77BE27}" destId="{D3C8E1D3-775D-45EF-8912-A0172EDE9076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69FF3E7E-4CC5-4E21-815C-8BA42EE2D07C}" type="presOf" srcId="{3D0C44DD-3A02-46F2-9F7A-7CB44A3FDD1A}" destId="{4CC01BDA-3DB4-498F-8A77-A8661B87E8A9}" srcOrd="0" destOrd="2" presId="urn:microsoft.com/office/officeart/2005/8/layout/vList5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9AE4974E-CD69-4515-A7BF-B5E31241D7D1}" type="presOf" srcId="{49980F8A-1525-4D65-86BA-AEDFCC01F980}" destId="{4CC01BDA-3DB4-498F-8A77-A8661B87E8A9}" srcOrd="0" destOrd="1" presId="urn:microsoft.com/office/officeart/2005/8/layout/vList5"/>
    <dgm:cxn modelId="{B13409E6-0C4E-4148-954E-D544E614DD3F}" type="presParOf" srcId="{BEB0CF1A-5A0C-4DB2-8942-BED382511167}" destId="{ED66A794-8BE7-4C6E-A843-A5C0EDB17B57}" srcOrd="0" destOrd="0" presId="urn:microsoft.com/office/officeart/2005/8/layout/vList5"/>
    <dgm:cxn modelId="{933176B4-0792-4EA5-B093-042A9942F810}" type="presParOf" srcId="{ED66A794-8BE7-4C6E-A843-A5C0EDB17B57}" destId="{DEA09CC1-C4F6-4F1C-B041-9A2A107A7426}" srcOrd="0" destOrd="0" presId="urn:microsoft.com/office/officeart/2005/8/layout/vList5"/>
    <dgm:cxn modelId="{7A07BACC-DF0B-4E90-BC91-10D3C8CCF10D}" type="presParOf" srcId="{BEB0CF1A-5A0C-4DB2-8942-BED382511167}" destId="{6EF5F971-3E7D-4A37-9377-C75148272D34}" srcOrd="1" destOrd="0" presId="urn:microsoft.com/office/officeart/2005/8/layout/vList5"/>
    <dgm:cxn modelId="{560E43FD-E3E5-4AB3-AD34-1D51F7D23EA0}" type="presParOf" srcId="{BEB0CF1A-5A0C-4DB2-8942-BED382511167}" destId="{1B019BE9-5970-4546-B0A3-C773036B8643}" srcOrd="2" destOrd="0" presId="urn:microsoft.com/office/officeart/2005/8/layout/vList5"/>
    <dgm:cxn modelId="{DB01806F-61E9-4CCB-9705-8F34D124FDF7}" type="presParOf" srcId="{1B019BE9-5970-4546-B0A3-C773036B8643}" destId="{D3C8E1D3-775D-45EF-8912-A0172EDE9076}" srcOrd="0" destOrd="0" presId="urn:microsoft.com/office/officeart/2005/8/layout/vList5"/>
    <dgm:cxn modelId="{F2A789D8-EB2F-4DF5-8DA0-4883F73528A3}" type="presParOf" srcId="{BEB0CF1A-5A0C-4DB2-8942-BED382511167}" destId="{09A4FCEC-BCFF-4225-A0D5-7F1D78F7D5B3}" srcOrd="3" destOrd="0" presId="urn:microsoft.com/office/officeart/2005/8/layout/vList5"/>
    <dgm:cxn modelId="{C3E4BA2B-C1F4-441D-85CD-898E59A77885}" type="presParOf" srcId="{BEB0CF1A-5A0C-4DB2-8942-BED382511167}" destId="{D1EF8CB2-BA00-4B94-9A24-CC6612999420}" srcOrd="4" destOrd="0" presId="urn:microsoft.com/office/officeart/2005/8/layout/vList5"/>
    <dgm:cxn modelId="{B6E371FF-9B61-42D4-A19E-C6C859BEFD6D}" type="presParOf" srcId="{D1EF8CB2-BA00-4B94-9A24-CC6612999420}" destId="{98429D9F-F40C-4343-B278-715659E2C789}" srcOrd="0" destOrd="0" presId="urn:microsoft.com/office/officeart/2005/8/layout/vList5"/>
    <dgm:cxn modelId="{95B7EFDC-8610-4A4B-8213-159C682B0E03}" type="presParOf" srcId="{BEB0CF1A-5A0C-4DB2-8942-BED382511167}" destId="{401710CE-7C00-4D2E-BBC4-589019995A88}" srcOrd="5" destOrd="0" presId="urn:microsoft.com/office/officeart/2005/8/layout/vList5"/>
    <dgm:cxn modelId="{6DB63A83-A7A6-44DF-8F28-FBBB0AE9A559}" type="presParOf" srcId="{BEB0CF1A-5A0C-4DB2-8942-BED382511167}" destId="{71CE55A4-99E0-4790-B043-DA2DFF785343}" srcOrd="6" destOrd="0" presId="urn:microsoft.com/office/officeart/2005/8/layout/vList5"/>
    <dgm:cxn modelId="{3DF148BD-E98B-43B7-BA34-F1534BC30D66}" type="presParOf" srcId="{71CE55A4-99E0-4790-B043-DA2DFF785343}" destId="{F7D5EBEE-2886-4175-B6B9-BB50AB6EDE48}" srcOrd="0" destOrd="0" presId="urn:microsoft.com/office/officeart/2005/8/layout/vList5"/>
    <dgm:cxn modelId="{878E6F16-2113-49C5-8A5F-FFF80343569D}" type="presParOf" srcId="{BEB0CF1A-5A0C-4DB2-8942-BED382511167}" destId="{218A76EF-8812-46B0-9912-ABD54FEFB9B4}" srcOrd="7" destOrd="0" presId="urn:microsoft.com/office/officeart/2005/8/layout/vList5"/>
    <dgm:cxn modelId="{61E4DA09-D9AF-4ECB-B68A-B9B3F2D5DF47}" type="presParOf" srcId="{BEB0CF1A-5A0C-4DB2-8942-BED382511167}" destId="{504F48C8-3F08-442C-865D-ECB7902AD0D5}" srcOrd="8" destOrd="0" presId="urn:microsoft.com/office/officeart/2005/8/layout/vList5"/>
    <dgm:cxn modelId="{758FE290-C1DD-4910-85F3-055BCCE7E815}" type="presParOf" srcId="{504F48C8-3F08-442C-865D-ECB7902AD0D5}" destId="{69FAEF5D-CD60-4F51-83E8-21E6868CEC68}" srcOrd="0" destOrd="0" presId="urn:microsoft.com/office/officeart/2005/8/layout/vList5"/>
    <dgm:cxn modelId="{B5C7A862-53F4-4013-BA22-DAE954C4E034}" type="presParOf" srcId="{BEB0CF1A-5A0C-4DB2-8942-BED382511167}" destId="{B691D399-5CE2-43BB-AB93-6D6E9393528F}" srcOrd="9" destOrd="0" presId="urn:microsoft.com/office/officeart/2005/8/layout/vList5"/>
    <dgm:cxn modelId="{46A2EBC4-A918-42B0-89B3-937FBB8AA203}" type="presParOf" srcId="{BEB0CF1A-5A0C-4DB2-8942-BED382511167}" destId="{030CB727-F518-4036-9AEE-DC114E3E97D8}" srcOrd="10" destOrd="0" presId="urn:microsoft.com/office/officeart/2005/8/layout/vList5"/>
    <dgm:cxn modelId="{51AF1D72-2ED3-45A4-90EE-BEC4C7F9E406}" type="presParOf" srcId="{030CB727-F518-4036-9AEE-DC114E3E97D8}" destId="{0C11D60F-BA10-4443-9C9B-E01BB19AA429}" srcOrd="0" destOrd="0" presId="urn:microsoft.com/office/officeart/2005/8/layout/vList5"/>
    <dgm:cxn modelId="{BFEC1839-735F-4390-9853-7C1D2B19B2AF}" type="presParOf" srcId="{BEB0CF1A-5A0C-4DB2-8942-BED382511167}" destId="{6B2E8ECD-2566-4B34-B6C1-7C45B035F866}" srcOrd="11" destOrd="0" presId="urn:microsoft.com/office/officeart/2005/8/layout/vList5"/>
    <dgm:cxn modelId="{2ED24681-007D-4F12-AA3B-08C9A69E0FD3}" type="presParOf" srcId="{BEB0CF1A-5A0C-4DB2-8942-BED382511167}" destId="{1EC6B6C5-ED25-45AE-9193-7AA6FC122F0B}" srcOrd="12" destOrd="0" presId="urn:microsoft.com/office/officeart/2005/8/layout/vList5"/>
    <dgm:cxn modelId="{63FC0870-CC89-4E91-A611-09C9060209EB}" type="presParOf" srcId="{1EC6B6C5-ED25-45AE-9193-7AA6FC122F0B}" destId="{60BB1E06-C0E8-4E03-B40A-72E8E44537B3}" srcOrd="0" destOrd="0" presId="urn:microsoft.com/office/officeart/2005/8/layout/vList5"/>
    <dgm:cxn modelId="{19EC2476-4D5F-402A-8BE0-D1965F82AAF6}" type="presParOf" srcId="{BEB0CF1A-5A0C-4DB2-8942-BED382511167}" destId="{FC02BFAA-7CF9-4008-8BF5-6491DBDCECA2}" srcOrd="13" destOrd="0" presId="urn:microsoft.com/office/officeart/2005/8/layout/vList5"/>
    <dgm:cxn modelId="{A6333D9E-B3E8-48DF-BEA7-FAD588D4C471}" type="presParOf" srcId="{BEB0CF1A-5A0C-4DB2-8942-BED382511167}" destId="{A6843F5D-4B80-4DD7-AFAC-FF40F0B920DE}" srcOrd="14" destOrd="0" presId="urn:microsoft.com/office/officeart/2005/8/layout/vList5"/>
    <dgm:cxn modelId="{6C6DA0FA-89A3-4AB7-8EBB-6243E60A0814}" type="presParOf" srcId="{A6843F5D-4B80-4DD7-AFAC-FF40F0B920DE}" destId="{6ED17D57-5E23-40A5-A9E2-A01733D33CC7}" srcOrd="0" destOrd="0" presId="urn:microsoft.com/office/officeart/2005/8/layout/vList5"/>
    <dgm:cxn modelId="{DAB23DD9-4BDB-48A1-BB46-EC467CCDCBD6}" type="presParOf" srcId="{BEB0CF1A-5A0C-4DB2-8942-BED382511167}" destId="{4FB4A851-787E-4FA7-88A7-EFD06625705E}" srcOrd="15" destOrd="0" presId="urn:microsoft.com/office/officeart/2005/8/layout/vList5"/>
    <dgm:cxn modelId="{EDFD7967-4280-4E8D-9CCC-9C538B7851E1}" type="presParOf" srcId="{BEB0CF1A-5A0C-4DB2-8942-BED382511167}" destId="{AE05C131-9A8D-492F-A6E5-B66A1CF8AEA5}" srcOrd="16" destOrd="0" presId="urn:microsoft.com/office/officeart/2005/8/layout/vList5"/>
    <dgm:cxn modelId="{3A4EBAEE-F606-4D5D-8C75-BD6CA70A845C}" type="presParOf" srcId="{AE05C131-9A8D-492F-A6E5-B66A1CF8AEA5}" destId="{D309607A-D6BD-4C02-AEB7-1E3B780F7B43}" srcOrd="0" destOrd="0" presId="urn:microsoft.com/office/officeart/2005/8/layout/vList5"/>
    <dgm:cxn modelId="{EEC0ED9A-B617-43FD-822C-8606EF03B369}" type="presParOf" srcId="{BEB0CF1A-5A0C-4DB2-8942-BED382511167}" destId="{99DF6305-54B8-4BAC-BF80-2ACF819F003F}" srcOrd="17" destOrd="0" presId="urn:microsoft.com/office/officeart/2005/8/layout/vList5"/>
    <dgm:cxn modelId="{CDA52930-D942-4672-B2F9-CA893303DB2C}" type="presParOf" srcId="{BEB0CF1A-5A0C-4DB2-8942-BED382511167}" destId="{C4DD2FDE-779D-4E9A-807E-73E57C35BBF2}" srcOrd="18" destOrd="0" presId="urn:microsoft.com/office/officeart/2005/8/layout/vList5"/>
    <dgm:cxn modelId="{606972C4-E869-4F50-9B6C-EEB1EEA91A35}" type="presParOf" srcId="{C4DD2FDE-779D-4E9A-807E-73E57C35BBF2}" destId="{F0E2B390-569E-4782-BD5C-B7DFD679D39D}" srcOrd="0" destOrd="0" presId="urn:microsoft.com/office/officeart/2005/8/layout/vList5"/>
    <dgm:cxn modelId="{959DDE7A-0452-41DA-9920-5A285FF26EF2}" type="presParOf" srcId="{C4DD2FDE-779D-4E9A-807E-73E57C35BBF2}" destId="{4CC01BDA-3DB4-498F-8A77-A8661B87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Cohérence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CF0F53B9-95D7-41D8-AE4F-DC028E5024B9}">
      <dgm:prSet phldrT="[Texte]"/>
      <dgm:spPr/>
      <dgm:t>
        <a:bodyPr/>
        <a:lstStyle/>
        <a:p>
          <a:r>
            <a:rPr lang="fr-FR" dirty="0" smtClean="0"/>
            <a:t>Feedback</a:t>
          </a:r>
        </a:p>
      </dgm:t>
    </dgm:pt>
    <dgm:pt modelId="{C2862793-4BC3-4105-9B31-AFE4F0A2F844}" type="parTrans" cxnId="{47F799D8-5775-4D2A-A22A-D087CDD48076}">
      <dgm:prSet/>
      <dgm:spPr/>
      <dgm:t>
        <a:bodyPr/>
        <a:lstStyle/>
        <a:p>
          <a:endParaRPr lang="fr-FR"/>
        </a:p>
      </dgm:t>
    </dgm:pt>
    <dgm:pt modelId="{5BF594B2-9CC1-4834-9F0E-38CD6DE6E476}" type="sibTrans" cxnId="{47F799D8-5775-4D2A-A22A-D087CDD48076}">
      <dgm:prSet/>
      <dgm:spPr/>
      <dgm:t>
        <a:bodyPr/>
        <a:lstStyle/>
        <a:p>
          <a:endParaRPr lang="fr-FR"/>
        </a:p>
      </dgm:t>
    </dgm:pt>
    <dgm:pt modelId="{19ED9577-4FD6-49E9-8DA3-003194F9EE94}">
      <dgm:prSet phldrT="[Texte]"/>
      <dgm:spPr/>
      <dgm:t>
        <a:bodyPr/>
        <a:lstStyle/>
        <a:p>
          <a:r>
            <a:rPr lang="fr-FR" dirty="0" smtClean="0"/>
            <a:t>Sorties clairement indiquées</a:t>
          </a:r>
        </a:p>
      </dgm:t>
    </dgm:pt>
    <dgm:pt modelId="{4704D4F5-7B41-4251-B05F-13EC4029761F}" type="parTrans" cxnId="{42DE0415-B33B-4BB1-9647-532B462910E4}">
      <dgm:prSet/>
      <dgm:spPr/>
      <dgm:t>
        <a:bodyPr/>
        <a:lstStyle/>
        <a:p>
          <a:endParaRPr lang="fr-FR"/>
        </a:p>
      </dgm:t>
    </dgm:pt>
    <dgm:pt modelId="{66E92E67-1B7E-48B1-B0C2-C95E6C6CB89A}" type="sibTrans" cxnId="{42DE0415-B33B-4BB1-9647-532B462910E4}">
      <dgm:prSet/>
      <dgm:spPr/>
      <dgm:t>
        <a:bodyPr/>
        <a:lstStyle/>
        <a:p>
          <a:endParaRPr lang="fr-FR"/>
        </a:p>
      </dgm:t>
    </dgm:pt>
    <dgm:pt modelId="{087DF994-A6EA-4F91-BF31-9F7A415450A8}">
      <dgm:prSet phldrT="[Texte]"/>
      <dgm:spPr/>
      <dgm:t>
        <a:bodyPr/>
        <a:lstStyle/>
        <a:p>
          <a:r>
            <a:rPr lang="fr-FR" dirty="0" smtClean="0"/>
            <a:t>Raccourcis</a:t>
          </a:r>
        </a:p>
      </dgm:t>
    </dgm:pt>
    <dgm:pt modelId="{AAED60BA-B1B7-49C4-9011-BE6E39F44C31}" type="parTrans" cxnId="{92E5FFA5-0252-4359-B996-3496D701EA5C}">
      <dgm:prSet/>
      <dgm:spPr/>
      <dgm:t>
        <a:bodyPr/>
        <a:lstStyle/>
        <a:p>
          <a:endParaRPr lang="fr-FR"/>
        </a:p>
      </dgm:t>
    </dgm:pt>
    <dgm:pt modelId="{932A259F-2110-462E-86B0-7AE6FCA3D7F8}" type="sibTrans" cxnId="{92E5FFA5-0252-4359-B996-3496D701EA5C}">
      <dgm:prSet/>
      <dgm:spPr/>
      <dgm:t>
        <a:bodyPr/>
        <a:lstStyle/>
        <a:p>
          <a:endParaRPr lang="fr-FR"/>
        </a:p>
      </dgm:t>
    </dgm:pt>
    <dgm:pt modelId="{362E089C-4ED2-48AF-A000-022CF120657B}">
      <dgm:prSet phldrT="[Texte]"/>
      <dgm:spPr/>
      <dgm:t>
        <a:bodyPr/>
        <a:lstStyle/>
        <a:p>
          <a:r>
            <a:rPr lang="fr-FR" dirty="0" smtClean="0"/>
            <a:t>Messages d’erreur appropriés</a:t>
          </a:r>
        </a:p>
      </dgm:t>
    </dgm:pt>
    <dgm:pt modelId="{30A3D1B3-09CC-476F-86DE-9DFFF7B2C521}" type="parTrans" cxnId="{C2CC8770-DC44-4E9B-8579-B01F27AE4ABF}">
      <dgm:prSet/>
      <dgm:spPr/>
      <dgm:t>
        <a:bodyPr/>
        <a:lstStyle/>
        <a:p>
          <a:endParaRPr lang="fr-FR"/>
        </a:p>
      </dgm:t>
    </dgm:pt>
    <dgm:pt modelId="{AF9DCCE4-BF0F-4A44-8BA2-763A570ED263}" type="sibTrans" cxnId="{C2CC8770-DC44-4E9B-8579-B01F27AE4ABF}">
      <dgm:prSet/>
      <dgm:spPr/>
      <dgm:t>
        <a:bodyPr/>
        <a:lstStyle/>
        <a:p>
          <a:endParaRPr lang="fr-FR"/>
        </a:p>
      </dgm:t>
    </dgm:pt>
    <dgm:pt modelId="{8667890A-58F0-473A-B4EE-44FFF8D5F522}">
      <dgm:prSet phldrT="[Texte]"/>
      <dgm:spPr/>
      <dgm:t>
        <a:bodyPr/>
        <a:lstStyle/>
        <a:p>
          <a:r>
            <a:rPr lang="fr-FR" dirty="0" smtClean="0"/>
            <a:t>Prévenir les erreurs</a:t>
          </a:r>
        </a:p>
      </dgm:t>
    </dgm:pt>
    <dgm:pt modelId="{E83B7B98-0116-4B05-BB3D-F6F70BB3129F}" type="parTrans" cxnId="{2D42C391-694C-4E0C-8DC7-EB003C113291}">
      <dgm:prSet/>
      <dgm:spPr/>
      <dgm:t>
        <a:bodyPr/>
        <a:lstStyle/>
        <a:p>
          <a:endParaRPr lang="fr-FR"/>
        </a:p>
      </dgm:t>
    </dgm:pt>
    <dgm:pt modelId="{D3898E42-71E7-4956-8CC0-255781C14B2A}" type="sibTrans" cxnId="{2D42C391-694C-4E0C-8DC7-EB003C113291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504F48C8-3F08-442C-865D-ECB7902AD0D5}" type="pres">
      <dgm:prSet presAssocID="{CF0F53B9-95D7-41D8-AE4F-DC028E5024B9}" presName="linNode" presStyleCnt="0"/>
      <dgm:spPr/>
    </dgm:pt>
    <dgm:pt modelId="{69FAEF5D-CD60-4F51-83E8-21E6868CEC68}" type="pres">
      <dgm:prSet presAssocID="{CF0F53B9-95D7-41D8-AE4F-DC028E5024B9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91D399-5CE2-43BB-AB93-6D6E9393528F}" type="pres">
      <dgm:prSet presAssocID="{5BF594B2-9CC1-4834-9F0E-38CD6DE6E476}" presName="sp" presStyleCnt="0"/>
      <dgm:spPr/>
    </dgm:pt>
    <dgm:pt modelId="{030CB727-F518-4036-9AEE-DC114E3E97D8}" type="pres">
      <dgm:prSet presAssocID="{19ED9577-4FD6-49E9-8DA3-003194F9EE94}" presName="linNode" presStyleCnt="0"/>
      <dgm:spPr/>
    </dgm:pt>
    <dgm:pt modelId="{0C11D60F-BA10-4443-9C9B-E01BB19AA429}" type="pres">
      <dgm:prSet presAssocID="{19ED9577-4FD6-49E9-8DA3-003194F9EE9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2E8ECD-2566-4B34-B6C1-7C45B035F866}" type="pres">
      <dgm:prSet presAssocID="{66E92E67-1B7E-48B1-B0C2-C95E6C6CB89A}" presName="sp" presStyleCnt="0"/>
      <dgm:spPr/>
    </dgm:pt>
    <dgm:pt modelId="{1EC6B6C5-ED25-45AE-9193-7AA6FC122F0B}" type="pres">
      <dgm:prSet presAssocID="{087DF994-A6EA-4F91-BF31-9F7A415450A8}" presName="linNode" presStyleCnt="0"/>
      <dgm:spPr/>
    </dgm:pt>
    <dgm:pt modelId="{60BB1E06-C0E8-4E03-B40A-72E8E44537B3}" type="pres">
      <dgm:prSet presAssocID="{087DF994-A6EA-4F91-BF31-9F7A415450A8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2BFAA-7CF9-4008-8BF5-6491DBDCECA2}" type="pres">
      <dgm:prSet presAssocID="{932A259F-2110-462E-86B0-7AE6FCA3D7F8}" presName="sp" presStyleCnt="0"/>
      <dgm:spPr/>
    </dgm:pt>
    <dgm:pt modelId="{A6843F5D-4B80-4DD7-AFAC-FF40F0B920DE}" type="pres">
      <dgm:prSet presAssocID="{362E089C-4ED2-48AF-A000-022CF120657B}" presName="linNode" presStyleCnt="0"/>
      <dgm:spPr/>
    </dgm:pt>
    <dgm:pt modelId="{6ED17D57-5E23-40A5-A9E2-A01733D33CC7}" type="pres">
      <dgm:prSet presAssocID="{362E089C-4ED2-48AF-A000-022CF120657B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B4A851-787E-4FA7-88A7-EFD06625705E}" type="pres">
      <dgm:prSet presAssocID="{AF9DCCE4-BF0F-4A44-8BA2-763A570ED263}" presName="sp" presStyleCnt="0"/>
      <dgm:spPr/>
    </dgm:pt>
    <dgm:pt modelId="{AE05C131-9A8D-492F-A6E5-B66A1CF8AEA5}" type="pres">
      <dgm:prSet presAssocID="{8667890A-58F0-473A-B4EE-44FFF8D5F522}" presName="linNode" presStyleCnt="0"/>
      <dgm:spPr/>
    </dgm:pt>
    <dgm:pt modelId="{D309607A-D6BD-4C02-AEB7-1E3B780F7B43}" type="pres">
      <dgm:prSet presAssocID="{8667890A-58F0-473A-B4EE-44FFF8D5F522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DF6305-54B8-4BAC-BF80-2ACF819F003F}" type="pres">
      <dgm:prSet presAssocID="{D3898E42-71E7-4956-8CC0-255781C14B2A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DE0415-B33B-4BB1-9647-532B462910E4}" srcId="{D93F9D61-E033-4EC3-8D96-18EC63F1ACA7}" destId="{19ED9577-4FD6-49E9-8DA3-003194F9EE94}" srcOrd="5" destOrd="0" parTransId="{4704D4F5-7B41-4251-B05F-13EC4029761F}" sibTransId="{66E92E67-1B7E-48B1-B0C2-C95E6C6CB89A}"/>
    <dgm:cxn modelId="{079BDCFC-2E6B-4EFE-BFCE-44DBFE182B88}" type="presOf" srcId="{087DF994-A6EA-4F91-BF31-9F7A415450A8}" destId="{60BB1E06-C0E8-4E03-B40A-72E8E44537B3}" srcOrd="0" destOrd="0" presId="urn:microsoft.com/office/officeart/2005/8/layout/vList5"/>
    <dgm:cxn modelId="{47F799D8-5775-4D2A-A22A-D087CDD48076}" srcId="{D93F9D61-E033-4EC3-8D96-18EC63F1ACA7}" destId="{CF0F53B9-95D7-41D8-AE4F-DC028E5024B9}" srcOrd="4" destOrd="0" parTransId="{C2862793-4BC3-4105-9B31-AFE4F0A2F844}" sibTransId="{5BF594B2-9CC1-4834-9F0E-38CD6DE6E476}"/>
    <dgm:cxn modelId="{48CA6F2C-CD02-4800-9D21-642F2E8C0D2E}" type="presOf" srcId="{23E40927-1FE1-4C8A-B7E1-44F6ED77BE27}" destId="{D3C8E1D3-775D-45EF-8912-A0172EDE9076}" srcOrd="0" destOrd="0" presId="urn:microsoft.com/office/officeart/2005/8/layout/vList5"/>
    <dgm:cxn modelId="{A4E24C83-5E7D-4EFE-8E45-760F5803D5D2}" type="presOf" srcId="{362E089C-4ED2-48AF-A000-022CF120657B}" destId="{6ED17D57-5E23-40A5-A9E2-A01733D33CC7}" srcOrd="0" destOrd="0" presId="urn:microsoft.com/office/officeart/2005/8/layout/vList5"/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8A69876B-D0DC-4647-88A9-3D03A4E0E7F6}" type="presOf" srcId="{04D0C2F5-DED9-405F-AF19-6CB7EA584AF6}" destId="{DEA09CC1-C4F6-4F1C-B041-9A2A107A7426}" srcOrd="0" destOrd="0" presId="urn:microsoft.com/office/officeart/2005/8/layout/vList5"/>
    <dgm:cxn modelId="{C2CC8770-DC44-4E9B-8579-B01F27AE4ABF}" srcId="{D93F9D61-E033-4EC3-8D96-18EC63F1ACA7}" destId="{362E089C-4ED2-48AF-A000-022CF120657B}" srcOrd="7" destOrd="0" parTransId="{30A3D1B3-09CC-476F-86DE-9DFFF7B2C521}" sibTransId="{AF9DCCE4-BF0F-4A44-8BA2-763A570ED263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2C83FD8A-3E69-4317-8CF7-2E454A54EDF1}" type="presOf" srcId="{D8E6152A-6CFF-4874-92CD-003CB7609320}" destId="{F0E2B390-569E-4782-BD5C-B7DFD679D39D}" srcOrd="0" destOrd="0" presId="urn:microsoft.com/office/officeart/2005/8/layout/vList5"/>
    <dgm:cxn modelId="{2D42C391-694C-4E0C-8DC7-EB003C113291}" srcId="{D93F9D61-E033-4EC3-8D96-18EC63F1ACA7}" destId="{8667890A-58F0-473A-B4EE-44FFF8D5F522}" srcOrd="8" destOrd="0" parTransId="{E83B7B98-0116-4B05-BB3D-F6F70BB3129F}" sibTransId="{D3898E42-71E7-4956-8CC0-255781C14B2A}"/>
    <dgm:cxn modelId="{92E5FFA5-0252-4359-B996-3496D701EA5C}" srcId="{D93F9D61-E033-4EC3-8D96-18EC63F1ACA7}" destId="{087DF994-A6EA-4F91-BF31-9F7A415450A8}" srcOrd="6" destOrd="0" parTransId="{AAED60BA-B1B7-49C4-9011-BE6E39F44C31}" sibTransId="{932A259F-2110-462E-86B0-7AE6FCA3D7F8}"/>
    <dgm:cxn modelId="{FE7F338D-0790-484D-A665-158D971B6DE0}" type="presOf" srcId="{DD7ADA01-F71C-4F9F-AC70-BBEE0578095D}" destId="{98429D9F-F40C-4343-B278-715659E2C789}" srcOrd="0" destOrd="0" presId="urn:microsoft.com/office/officeart/2005/8/layout/vList5"/>
    <dgm:cxn modelId="{B736CE0E-CB40-4783-859B-C09531A85473}" type="presOf" srcId="{19ED9577-4FD6-49E9-8DA3-003194F9EE94}" destId="{0C11D60F-BA10-4443-9C9B-E01BB19AA429}" srcOrd="0" destOrd="0" presId="urn:microsoft.com/office/officeart/2005/8/layout/vList5"/>
    <dgm:cxn modelId="{E7A69539-2BEC-4727-9C06-B9E898D24ABA}" type="presOf" srcId="{D93F9D61-E033-4EC3-8D96-18EC63F1ACA7}" destId="{BEB0CF1A-5A0C-4DB2-8942-BED382511167}" srcOrd="0" destOrd="0" presId="urn:microsoft.com/office/officeart/2005/8/layout/vList5"/>
    <dgm:cxn modelId="{F1173F7E-2FF6-4C38-8E2A-6CFFA1948CFA}" type="presOf" srcId="{CF0F53B9-95D7-41D8-AE4F-DC028E5024B9}" destId="{69FAEF5D-CD60-4F51-83E8-21E6868CEC68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7C1577BF-2D06-4D61-ADF1-FBE5B1B22A43}" srcId="{D93F9D61-E033-4EC3-8D96-18EC63F1ACA7}" destId="{D8E6152A-6CFF-4874-92CD-003CB7609320}" srcOrd="9" destOrd="0" parTransId="{2F14BBAF-AB39-4DBC-BE1C-D610C363FB31}" sibTransId="{40F66689-1418-44DE-8600-DA3E8CB88F9F}"/>
    <dgm:cxn modelId="{1BADA691-457C-41E3-8E13-363C6B423C59}" type="presOf" srcId="{8667890A-58F0-473A-B4EE-44FFF8D5F522}" destId="{D309607A-D6BD-4C02-AEB7-1E3B780F7B43}" srcOrd="0" destOrd="0" presId="urn:microsoft.com/office/officeart/2005/8/layout/vList5"/>
    <dgm:cxn modelId="{58B68C71-7F98-4434-B093-1254E03F30CB}" type="presOf" srcId="{06D86E19-9473-433E-96C7-A585A9EE2E23}" destId="{F7D5EBEE-2886-4175-B6B9-BB50AB6EDE48}" srcOrd="0" destOrd="0" presId="urn:microsoft.com/office/officeart/2005/8/layout/vList5"/>
    <dgm:cxn modelId="{EBC23E83-0EF6-4BFA-8630-60B3C488260C}" type="presParOf" srcId="{BEB0CF1A-5A0C-4DB2-8942-BED382511167}" destId="{ED66A794-8BE7-4C6E-A843-A5C0EDB17B57}" srcOrd="0" destOrd="0" presId="urn:microsoft.com/office/officeart/2005/8/layout/vList5"/>
    <dgm:cxn modelId="{6EC37D39-C593-46E0-9533-3EBA42958A2A}" type="presParOf" srcId="{ED66A794-8BE7-4C6E-A843-A5C0EDB17B57}" destId="{DEA09CC1-C4F6-4F1C-B041-9A2A107A7426}" srcOrd="0" destOrd="0" presId="urn:microsoft.com/office/officeart/2005/8/layout/vList5"/>
    <dgm:cxn modelId="{C5E9569E-7D29-4FB8-B1E8-38F9937710B0}" type="presParOf" srcId="{BEB0CF1A-5A0C-4DB2-8942-BED382511167}" destId="{6EF5F971-3E7D-4A37-9377-C75148272D34}" srcOrd="1" destOrd="0" presId="urn:microsoft.com/office/officeart/2005/8/layout/vList5"/>
    <dgm:cxn modelId="{9D76938B-E305-43D7-88AF-59231760F1B8}" type="presParOf" srcId="{BEB0CF1A-5A0C-4DB2-8942-BED382511167}" destId="{1B019BE9-5970-4546-B0A3-C773036B8643}" srcOrd="2" destOrd="0" presId="urn:microsoft.com/office/officeart/2005/8/layout/vList5"/>
    <dgm:cxn modelId="{B958E115-EA9B-4897-A342-D69E7F31BFCA}" type="presParOf" srcId="{1B019BE9-5970-4546-B0A3-C773036B8643}" destId="{D3C8E1D3-775D-45EF-8912-A0172EDE9076}" srcOrd="0" destOrd="0" presId="urn:microsoft.com/office/officeart/2005/8/layout/vList5"/>
    <dgm:cxn modelId="{22D7C4CE-B145-49A8-96AF-4F1AB75F5141}" type="presParOf" srcId="{BEB0CF1A-5A0C-4DB2-8942-BED382511167}" destId="{09A4FCEC-BCFF-4225-A0D5-7F1D78F7D5B3}" srcOrd="3" destOrd="0" presId="urn:microsoft.com/office/officeart/2005/8/layout/vList5"/>
    <dgm:cxn modelId="{79CE256D-2E3E-45CA-8EFC-CEE7818F6CF5}" type="presParOf" srcId="{BEB0CF1A-5A0C-4DB2-8942-BED382511167}" destId="{D1EF8CB2-BA00-4B94-9A24-CC6612999420}" srcOrd="4" destOrd="0" presId="urn:microsoft.com/office/officeart/2005/8/layout/vList5"/>
    <dgm:cxn modelId="{B8BC3F43-B0CE-4DF6-9CE3-2AA26B263E9B}" type="presParOf" srcId="{D1EF8CB2-BA00-4B94-9A24-CC6612999420}" destId="{98429D9F-F40C-4343-B278-715659E2C789}" srcOrd="0" destOrd="0" presId="urn:microsoft.com/office/officeart/2005/8/layout/vList5"/>
    <dgm:cxn modelId="{4FEE2850-C7C1-483D-8811-358FD10076E4}" type="presParOf" srcId="{BEB0CF1A-5A0C-4DB2-8942-BED382511167}" destId="{401710CE-7C00-4D2E-BBC4-589019995A88}" srcOrd="5" destOrd="0" presId="urn:microsoft.com/office/officeart/2005/8/layout/vList5"/>
    <dgm:cxn modelId="{69AD79DC-1847-44D8-A662-B2772532EE5F}" type="presParOf" srcId="{BEB0CF1A-5A0C-4DB2-8942-BED382511167}" destId="{71CE55A4-99E0-4790-B043-DA2DFF785343}" srcOrd="6" destOrd="0" presId="urn:microsoft.com/office/officeart/2005/8/layout/vList5"/>
    <dgm:cxn modelId="{B478CBCF-080B-471C-852A-FDA0ABEEF372}" type="presParOf" srcId="{71CE55A4-99E0-4790-B043-DA2DFF785343}" destId="{F7D5EBEE-2886-4175-B6B9-BB50AB6EDE48}" srcOrd="0" destOrd="0" presId="urn:microsoft.com/office/officeart/2005/8/layout/vList5"/>
    <dgm:cxn modelId="{AC1E9454-9AC2-4E0C-B1D2-FF1354E1C3C7}" type="presParOf" srcId="{BEB0CF1A-5A0C-4DB2-8942-BED382511167}" destId="{218A76EF-8812-46B0-9912-ABD54FEFB9B4}" srcOrd="7" destOrd="0" presId="urn:microsoft.com/office/officeart/2005/8/layout/vList5"/>
    <dgm:cxn modelId="{D915D6E3-0C9F-478D-A97B-0A107BBE3094}" type="presParOf" srcId="{BEB0CF1A-5A0C-4DB2-8942-BED382511167}" destId="{504F48C8-3F08-442C-865D-ECB7902AD0D5}" srcOrd="8" destOrd="0" presId="urn:microsoft.com/office/officeart/2005/8/layout/vList5"/>
    <dgm:cxn modelId="{033B7344-6F4A-47C9-AD54-E8D1BC154B6E}" type="presParOf" srcId="{504F48C8-3F08-442C-865D-ECB7902AD0D5}" destId="{69FAEF5D-CD60-4F51-83E8-21E6868CEC68}" srcOrd="0" destOrd="0" presId="urn:microsoft.com/office/officeart/2005/8/layout/vList5"/>
    <dgm:cxn modelId="{87FEB2F5-32B4-4EB8-9F1F-F56A94D84C6A}" type="presParOf" srcId="{BEB0CF1A-5A0C-4DB2-8942-BED382511167}" destId="{B691D399-5CE2-43BB-AB93-6D6E9393528F}" srcOrd="9" destOrd="0" presId="urn:microsoft.com/office/officeart/2005/8/layout/vList5"/>
    <dgm:cxn modelId="{BBD667F5-DCE6-44AE-B394-200E2E89110E}" type="presParOf" srcId="{BEB0CF1A-5A0C-4DB2-8942-BED382511167}" destId="{030CB727-F518-4036-9AEE-DC114E3E97D8}" srcOrd="10" destOrd="0" presId="urn:microsoft.com/office/officeart/2005/8/layout/vList5"/>
    <dgm:cxn modelId="{8EA0C022-3E0D-43C5-BE5F-AD175C85E967}" type="presParOf" srcId="{030CB727-F518-4036-9AEE-DC114E3E97D8}" destId="{0C11D60F-BA10-4443-9C9B-E01BB19AA429}" srcOrd="0" destOrd="0" presId="urn:microsoft.com/office/officeart/2005/8/layout/vList5"/>
    <dgm:cxn modelId="{563CD4D5-E4C5-4D87-AEDC-E0584F593007}" type="presParOf" srcId="{BEB0CF1A-5A0C-4DB2-8942-BED382511167}" destId="{6B2E8ECD-2566-4B34-B6C1-7C45B035F866}" srcOrd="11" destOrd="0" presId="urn:microsoft.com/office/officeart/2005/8/layout/vList5"/>
    <dgm:cxn modelId="{9E5ABD1F-4795-4C36-B821-61B8E94E075A}" type="presParOf" srcId="{BEB0CF1A-5A0C-4DB2-8942-BED382511167}" destId="{1EC6B6C5-ED25-45AE-9193-7AA6FC122F0B}" srcOrd="12" destOrd="0" presId="urn:microsoft.com/office/officeart/2005/8/layout/vList5"/>
    <dgm:cxn modelId="{D486CE92-D19A-48A9-A360-1F5DE06FFB39}" type="presParOf" srcId="{1EC6B6C5-ED25-45AE-9193-7AA6FC122F0B}" destId="{60BB1E06-C0E8-4E03-B40A-72E8E44537B3}" srcOrd="0" destOrd="0" presId="urn:microsoft.com/office/officeart/2005/8/layout/vList5"/>
    <dgm:cxn modelId="{ACBAD74A-3741-4AC5-BB97-125B6539B3C5}" type="presParOf" srcId="{BEB0CF1A-5A0C-4DB2-8942-BED382511167}" destId="{FC02BFAA-7CF9-4008-8BF5-6491DBDCECA2}" srcOrd="13" destOrd="0" presId="urn:microsoft.com/office/officeart/2005/8/layout/vList5"/>
    <dgm:cxn modelId="{08B14F64-2AB9-4B26-AD96-E2E48C7572BF}" type="presParOf" srcId="{BEB0CF1A-5A0C-4DB2-8942-BED382511167}" destId="{A6843F5D-4B80-4DD7-AFAC-FF40F0B920DE}" srcOrd="14" destOrd="0" presId="urn:microsoft.com/office/officeart/2005/8/layout/vList5"/>
    <dgm:cxn modelId="{449C0EA2-BA87-493E-BEF2-DD8AAE321CFC}" type="presParOf" srcId="{A6843F5D-4B80-4DD7-AFAC-FF40F0B920DE}" destId="{6ED17D57-5E23-40A5-A9E2-A01733D33CC7}" srcOrd="0" destOrd="0" presId="urn:microsoft.com/office/officeart/2005/8/layout/vList5"/>
    <dgm:cxn modelId="{69117EEA-2CFF-4B9B-806A-6869C7B9F279}" type="presParOf" srcId="{BEB0CF1A-5A0C-4DB2-8942-BED382511167}" destId="{4FB4A851-787E-4FA7-88A7-EFD06625705E}" srcOrd="15" destOrd="0" presId="urn:microsoft.com/office/officeart/2005/8/layout/vList5"/>
    <dgm:cxn modelId="{A299E710-A8B3-4C79-979D-20A35F36384A}" type="presParOf" srcId="{BEB0CF1A-5A0C-4DB2-8942-BED382511167}" destId="{AE05C131-9A8D-492F-A6E5-B66A1CF8AEA5}" srcOrd="16" destOrd="0" presId="urn:microsoft.com/office/officeart/2005/8/layout/vList5"/>
    <dgm:cxn modelId="{707D52ED-2D71-4002-ACD7-B02571EC152A}" type="presParOf" srcId="{AE05C131-9A8D-492F-A6E5-B66A1CF8AEA5}" destId="{D309607A-D6BD-4C02-AEB7-1E3B780F7B43}" srcOrd="0" destOrd="0" presId="urn:microsoft.com/office/officeart/2005/8/layout/vList5"/>
    <dgm:cxn modelId="{F4D64E9D-88E1-4F82-9D21-FA2861589798}" type="presParOf" srcId="{BEB0CF1A-5A0C-4DB2-8942-BED382511167}" destId="{99DF6305-54B8-4BAC-BF80-2ACF819F003F}" srcOrd="17" destOrd="0" presId="urn:microsoft.com/office/officeart/2005/8/layout/vList5"/>
    <dgm:cxn modelId="{4CA67349-9794-4C6D-9E13-A6155609617D}" type="presParOf" srcId="{BEB0CF1A-5A0C-4DB2-8942-BED382511167}" destId="{C4DD2FDE-779D-4E9A-807E-73E57C35BBF2}" srcOrd="18" destOrd="0" presId="urn:microsoft.com/office/officeart/2005/8/layout/vList5"/>
    <dgm:cxn modelId="{E5ED07F6-8687-44D9-B2FF-6E8AF290BCBB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93F9D61-E033-4EC3-8D96-18EC63F1ACA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4D0C2F5-DED9-405F-AF19-6CB7EA584AF6}">
      <dgm:prSet phldrT="[Texte]"/>
      <dgm:spPr/>
      <dgm:t>
        <a:bodyPr/>
        <a:lstStyle/>
        <a:p>
          <a:r>
            <a:rPr lang="fr-FR" dirty="0" smtClean="0"/>
            <a:t>Dialogue simple et naturel</a:t>
          </a:r>
          <a:endParaRPr lang="fr-FR" dirty="0"/>
        </a:p>
      </dgm:t>
    </dgm:pt>
    <dgm:pt modelId="{B34DF73D-B5C8-4E09-BEAE-CDE6E183814F}" type="parTrans" cxnId="{B28C8E10-74BA-4CC9-9D42-8FEF3EFE914C}">
      <dgm:prSet/>
      <dgm:spPr/>
      <dgm:t>
        <a:bodyPr/>
        <a:lstStyle/>
        <a:p>
          <a:endParaRPr lang="fr-FR"/>
        </a:p>
      </dgm:t>
    </dgm:pt>
    <dgm:pt modelId="{2284EEF7-AFEF-47DB-B3C5-9399D354A64A}" type="sibTrans" cxnId="{B28C8E10-74BA-4CC9-9D42-8FEF3EFE914C}">
      <dgm:prSet/>
      <dgm:spPr/>
      <dgm:t>
        <a:bodyPr/>
        <a:lstStyle/>
        <a:p>
          <a:endParaRPr lang="fr-FR"/>
        </a:p>
      </dgm:t>
    </dgm:pt>
    <dgm:pt modelId="{23E40927-1FE1-4C8A-B7E1-44F6ED77BE27}">
      <dgm:prSet phldrT="[Texte]"/>
      <dgm:spPr/>
      <dgm:t>
        <a:bodyPr/>
        <a:lstStyle/>
        <a:p>
          <a:r>
            <a:rPr lang="fr-FR" smtClean="0"/>
            <a:t>Parler le langage des utilisateurs</a:t>
          </a:r>
          <a:endParaRPr lang="fr-FR" dirty="0"/>
        </a:p>
      </dgm:t>
    </dgm:pt>
    <dgm:pt modelId="{A5109C37-258A-4633-A7BD-61500A3B04F0}" type="parTrans" cxnId="{D02538D8-EF62-4956-AE23-019F7A48967E}">
      <dgm:prSet/>
      <dgm:spPr/>
      <dgm:t>
        <a:bodyPr/>
        <a:lstStyle/>
        <a:p>
          <a:endParaRPr lang="fr-FR"/>
        </a:p>
      </dgm:t>
    </dgm:pt>
    <dgm:pt modelId="{1A8F4347-DB2F-4E57-A9A8-62DCC961907B}" type="sibTrans" cxnId="{D02538D8-EF62-4956-AE23-019F7A48967E}">
      <dgm:prSet/>
      <dgm:spPr/>
      <dgm:t>
        <a:bodyPr/>
        <a:lstStyle/>
        <a:p>
          <a:endParaRPr lang="fr-FR"/>
        </a:p>
      </dgm:t>
    </dgm:pt>
    <dgm:pt modelId="{DD7ADA01-F71C-4F9F-AC70-BBEE0578095D}">
      <dgm:prSet phldrT="[Texte]"/>
      <dgm:spPr/>
      <dgm:t>
        <a:bodyPr/>
        <a:lstStyle/>
        <a:p>
          <a:r>
            <a:rPr lang="fr-FR" dirty="0" smtClean="0"/>
            <a:t>Cohérence</a:t>
          </a:r>
          <a:endParaRPr lang="fr-FR" dirty="0"/>
        </a:p>
      </dgm:t>
    </dgm:pt>
    <dgm:pt modelId="{A07E5F47-2B28-4CA8-8CD8-773D14E09A3D}" type="parTrans" cxnId="{4A47F5BE-E4E4-425A-B5E2-65FCD8B1A2A2}">
      <dgm:prSet/>
      <dgm:spPr/>
      <dgm:t>
        <a:bodyPr/>
        <a:lstStyle/>
        <a:p>
          <a:endParaRPr lang="fr-FR"/>
        </a:p>
      </dgm:t>
    </dgm:pt>
    <dgm:pt modelId="{EF40849E-5C0A-48ED-AD0F-A2E2EAF4F367}" type="sibTrans" cxnId="{4A47F5BE-E4E4-425A-B5E2-65FCD8B1A2A2}">
      <dgm:prSet/>
      <dgm:spPr/>
      <dgm:t>
        <a:bodyPr/>
        <a:lstStyle/>
        <a:p>
          <a:endParaRPr lang="fr-FR"/>
        </a:p>
      </dgm:t>
    </dgm:pt>
    <dgm:pt modelId="{06D86E19-9473-433E-96C7-A585A9EE2E23}">
      <dgm:prSet phldrT="[Texte]"/>
      <dgm:spPr/>
      <dgm:t>
        <a:bodyPr/>
        <a:lstStyle/>
        <a:p>
          <a:r>
            <a:rPr lang="fr-FR" dirty="0" smtClean="0"/>
            <a:t>Ne pas surcharger la mémoire des utilisateurs</a:t>
          </a:r>
        </a:p>
      </dgm:t>
    </dgm:pt>
    <dgm:pt modelId="{3DD24B4A-C3BF-41AE-A3DD-2F2FA98095B0}" type="parTrans" cxnId="{5364BD14-2189-466E-8FBA-CBB8D92C1E2E}">
      <dgm:prSet/>
      <dgm:spPr/>
      <dgm:t>
        <a:bodyPr/>
        <a:lstStyle/>
        <a:p>
          <a:endParaRPr lang="fr-FR"/>
        </a:p>
      </dgm:t>
    </dgm:pt>
    <dgm:pt modelId="{2C70E56C-21B4-4763-A81A-44F2CB4BB8F7}" type="sibTrans" cxnId="{5364BD14-2189-466E-8FBA-CBB8D92C1E2E}">
      <dgm:prSet/>
      <dgm:spPr/>
      <dgm:t>
        <a:bodyPr/>
        <a:lstStyle/>
        <a:p>
          <a:endParaRPr lang="fr-FR"/>
        </a:p>
      </dgm:t>
    </dgm:pt>
    <dgm:pt modelId="{D8E6152A-6CFF-4874-92CD-003CB7609320}">
      <dgm:prSet phldrT="[Texte]"/>
      <dgm:spPr/>
      <dgm:t>
        <a:bodyPr/>
        <a:lstStyle/>
        <a:p>
          <a:r>
            <a:rPr lang="fr-FR" dirty="0" smtClean="0"/>
            <a:t>Aide et documentation</a:t>
          </a:r>
        </a:p>
      </dgm:t>
    </dgm:pt>
    <dgm:pt modelId="{2F14BBAF-AB39-4DBC-BE1C-D610C363FB31}" type="parTrans" cxnId="{7C1577BF-2D06-4D61-ADF1-FBE5B1B22A43}">
      <dgm:prSet/>
      <dgm:spPr/>
      <dgm:t>
        <a:bodyPr/>
        <a:lstStyle/>
        <a:p>
          <a:endParaRPr lang="fr-FR"/>
        </a:p>
      </dgm:t>
    </dgm:pt>
    <dgm:pt modelId="{40F66689-1418-44DE-8600-DA3E8CB88F9F}" type="sibTrans" cxnId="{7C1577BF-2D06-4D61-ADF1-FBE5B1B22A43}">
      <dgm:prSet/>
      <dgm:spPr/>
      <dgm:t>
        <a:bodyPr/>
        <a:lstStyle/>
        <a:p>
          <a:endParaRPr lang="fr-FR"/>
        </a:p>
      </dgm:t>
    </dgm:pt>
    <dgm:pt modelId="{BEB0CF1A-5A0C-4DB2-8942-BED382511167}" type="pres">
      <dgm:prSet presAssocID="{D93F9D61-E033-4EC3-8D96-18EC63F1AC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D66A794-8BE7-4C6E-A843-A5C0EDB17B57}" type="pres">
      <dgm:prSet presAssocID="{04D0C2F5-DED9-405F-AF19-6CB7EA584AF6}" presName="linNode" presStyleCnt="0"/>
      <dgm:spPr/>
    </dgm:pt>
    <dgm:pt modelId="{DEA09CC1-C4F6-4F1C-B041-9A2A107A7426}" type="pres">
      <dgm:prSet presAssocID="{04D0C2F5-DED9-405F-AF19-6CB7EA584AF6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F5F971-3E7D-4A37-9377-C75148272D34}" type="pres">
      <dgm:prSet presAssocID="{2284EEF7-AFEF-47DB-B3C5-9399D354A64A}" presName="sp" presStyleCnt="0"/>
      <dgm:spPr/>
    </dgm:pt>
    <dgm:pt modelId="{1B019BE9-5970-4546-B0A3-C773036B8643}" type="pres">
      <dgm:prSet presAssocID="{23E40927-1FE1-4C8A-B7E1-44F6ED77BE27}" presName="linNode" presStyleCnt="0"/>
      <dgm:spPr/>
    </dgm:pt>
    <dgm:pt modelId="{D3C8E1D3-775D-45EF-8912-A0172EDE9076}" type="pres">
      <dgm:prSet presAssocID="{23E40927-1FE1-4C8A-B7E1-44F6ED77BE27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4FCEC-BCFF-4225-A0D5-7F1D78F7D5B3}" type="pres">
      <dgm:prSet presAssocID="{1A8F4347-DB2F-4E57-A9A8-62DCC961907B}" presName="sp" presStyleCnt="0"/>
      <dgm:spPr/>
    </dgm:pt>
    <dgm:pt modelId="{D1EF8CB2-BA00-4B94-9A24-CC6612999420}" type="pres">
      <dgm:prSet presAssocID="{DD7ADA01-F71C-4F9F-AC70-BBEE0578095D}" presName="linNode" presStyleCnt="0"/>
      <dgm:spPr/>
    </dgm:pt>
    <dgm:pt modelId="{98429D9F-F40C-4343-B278-715659E2C789}" type="pres">
      <dgm:prSet presAssocID="{DD7ADA01-F71C-4F9F-AC70-BBEE0578095D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1710CE-7C00-4D2E-BBC4-589019995A88}" type="pres">
      <dgm:prSet presAssocID="{EF40849E-5C0A-48ED-AD0F-A2E2EAF4F367}" presName="sp" presStyleCnt="0"/>
      <dgm:spPr/>
    </dgm:pt>
    <dgm:pt modelId="{71CE55A4-99E0-4790-B043-DA2DFF785343}" type="pres">
      <dgm:prSet presAssocID="{06D86E19-9473-433E-96C7-A585A9EE2E23}" presName="linNode" presStyleCnt="0"/>
      <dgm:spPr/>
    </dgm:pt>
    <dgm:pt modelId="{F7D5EBEE-2886-4175-B6B9-BB50AB6EDE48}" type="pres">
      <dgm:prSet presAssocID="{06D86E19-9473-433E-96C7-A585A9EE2E23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8A76EF-8812-46B0-9912-ABD54FEFB9B4}" type="pres">
      <dgm:prSet presAssocID="{2C70E56C-21B4-4763-A81A-44F2CB4BB8F7}" presName="sp" presStyleCnt="0"/>
      <dgm:spPr/>
    </dgm:pt>
    <dgm:pt modelId="{C4DD2FDE-779D-4E9A-807E-73E57C35BBF2}" type="pres">
      <dgm:prSet presAssocID="{D8E6152A-6CFF-4874-92CD-003CB7609320}" presName="linNode" presStyleCnt="0"/>
      <dgm:spPr/>
    </dgm:pt>
    <dgm:pt modelId="{F0E2B390-569E-4782-BD5C-B7DFD679D39D}" type="pres">
      <dgm:prSet presAssocID="{D8E6152A-6CFF-4874-92CD-003CB7609320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02538D8-EF62-4956-AE23-019F7A48967E}" srcId="{D93F9D61-E033-4EC3-8D96-18EC63F1ACA7}" destId="{23E40927-1FE1-4C8A-B7E1-44F6ED77BE27}" srcOrd="1" destOrd="0" parTransId="{A5109C37-258A-4633-A7BD-61500A3B04F0}" sibTransId="{1A8F4347-DB2F-4E57-A9A8-62DCC961907B}"/>
    <dgm:cxn modelId="{5F013159-157A-4821-8F7A-69BC63020012}" type="presOf" srcId="{06D86E19-9473-433E-96C7-A585A9EE2E23}" destId="{F7D5EBEE-2886-4175-B6B9-BB50AB6EDE48}" srcOrd="0" destOrd="0" presId="urn:microsoft.com/office/officeart/2005/8/layout/vList5"/>
    <dgm:cxn modelId="{69459ECC-1A50-41FF-B596-7B98D492D465}" type="presOf" srcId="{23E40927-1FE1-4C8A-B7E1-44F6ED77BE27}" destId="{D3C8E1D3-775D-45EF-8912-A0172EDE9076}" srcOrd="0" destOrd="0" presId="urn:microsoft.com/office/officeart/2005/8/layout/vList5"/>
    <dgm:cxn modelId="{34AEC853-389B-4BB3-9B64-1209799989EF}" type="presOf" srcId="{D8E6152A-6CFF-4874-92CD-003CB7609320}" destId="{F0E2B390-569E-4782-BD5C-B7DFD679D39D}" srcOrd="0" destOrd="0" presId="urn:microsoft.com/office/officeart/2005/8/layout/vList5"/>
    <dgm:cxn modelId="{5364BD14-2189-466E-8FBA-CBB8D92C1E2E}" srcId="{D93F9D61-E033-4EC3-8D96-18EC63F1ACA7}" destId="{06D86E19-9473-433E-96C7-A585A9EE2E23}" srcOrd="3" destOrd="0" parTransId="{3DD24B4A-C3BF-41AE-A3DD-2F2FA98095B0}" sibTransId="{2C70E56C-21B4-4763-A81A-44F2CB4BB8F7}"/>
    <dgm:cxn modelId="{4A47F5BE-E4E4-425A-B5E2-65FCD8B1A2A2}" srcId="{D93F9D61-E033-4EC3-8D96-18EC63F1ACA7}" destId="{DD7ADA01-F71C-4F9F-AC70-BBEE0578095D}" srcOrd="2" destOrd="0" parTransId="{A07E5F47-2B28-4CA8-8CD8-773D14E09A3D}" sibTransId="{EF40849E-5C0A-48ED-AD0F-A2E2EAF4F367}"/>
    <dgm:cxn modelId="{FE7CAC04-DB10-4948-9F71-C9EE142E1121}" type="presOf" srcId="{DD7ADA01-F71C-4F9F-AC70-BBEE0578095D}" destId="{98429D9F-F40C-4343-B278-715659E2C789}" srcOrd="0" destOrd="0" presId="urn:microsoft.com/office/officeart/2005/8/layout/vList5"/>
    <dgm:cxn modelId="{2D8A5EFA-AA8B-4D22-9DA0-79748236957A}" type="presOf" srcId="{D93F9D61-E033-4EC3-8D96-18EC63F1ACA7}" destId="{BEB0CF1A-5A0C-4DB2-8942-BED382511167}" srcOrd="0" destOrd="0" presId="urn:microsoft.com/office/officeart/2005/8/layout/vList5"/>
    <dgm:cxn modelId="{B28C8E10-74BA-4CC9-9D42-8FEF3EFE914C}" srcId="{D93F9D61-E033-4EC3-8D96-18EC63F1ACA7}" destId="{04D0C2F5-DED9-405F-AF19-6CB7EA584AF6}" srcOrd="0" destOrd="0" parTransId="{B34DF73D-B5C8-4E09-BEAE-CDE6E183814F}" sibTransId="{2284EEF7-AFEF-47DB-B3C5-9399D354A64A}"/>
    <dgm:cxn modelId="{4CF7FCBD-4D12-4DBB-BFF4-0BC8A063F56D}" type="presOf" srcId="{04D0C2F5-DED9-405F-AF19-6CB7EA584AF6}" destId="{DEA09CC1-C4F6-4F1C-B041-9A2A107A7426}" srcOrd="0" destOrd="0" presId="urn:microsoft.com/office/officeart/2005/8/layout/vList5"/>
    <dgm:cxn modelId="{7C1577BF-2D06-4D61-ADF1-FBE5B1B22A43}" srcId="{D93F9D61-E033-4EC3-8D96-18EC63F1ACA7}" destId="{D8E6152A-6CFF-4874-92CD-003CB7609320}" srcOrd="4" destOrd="0" parTransId="{2F14BBAF-AB39-4DBC-BE1C-D610C363FB31}" sibTransId="{40F66689-1418-44DE-8600-DA3E8CB88F9F}"/>
    <dgm:cxn modelId="{28A6AE38-5918-4AD1-B3A7-EFE5348CEA9B}" type="presParOf" srcId="{BEB0CF1A-5A0C-4DB2-8942-BED382511167}" destId="{ED66A794-8BE7-4C6E-A843-A5C0EDB17B57}" srcOrd="0" destOrd="0" presId="urn:microsoft.com/office/officeart/2005/8/layout/vList5"/>
    <dgm:cxn modelId="{6FDC24BB-53B0-4027-A12B-DB09214BC97A}" type="presParOf" srcId="{ED66A794-8BE7-4C6E-A843-A5C0EDB17B57}" destId="{DEA09CC1-C4F6-4F1C-B041-9A2A107A7426}" srcOrd="0" destOrd="0" presId="urn:microsoft.com/office/officeart/2005/8/layout/vList5"/>
    <dgm:cxn modelId="{27190598-7FC9-4B6A-A3D1-5BE6F377217D}" type="presParOf" srcId="{BEB0CF1A-5A0C-4DB2-8942-BED382511167}" destId="{6EF5F971-3E7D-4A37-9377-C75148272D34}" srcOrd="1" destOrd="0" presId="urn:microsoft.com/office/officeart/2005/8/layout/vList5"/>
    <dgm:cxn modelId="{794AE56A-1658-42E7-B52C-8CEF1EB2D0AB}" type="presParOf" srcId="{BEB0CF1A-5A0C-4DB2-8942-BED382511167}" destId="{1B019BE9-5970-4546-B0A3-C773036B8643}" srcOrd="2" destOrd="0" presId="urn:microsoft.com/office/officeart/2005/8/layout/vList5"/>
    <dgm:cxn modelId="{4FAE05F6-D556-4202-B23E-D147DC85769D}" type="presParOf" srcId="{1B019BE9-5970-4546-B0A3-C773036B8643}" destId="{D3C8E1D3-775D-45EF-8912-A0172EDE9076}" srcOrd="0" destOrd="0" presId="urn:microsoft.com/office/officeart/2005/8/layout/vList5"/>
    <dgm:cxn modelId="{BD1B3E8E-9C30-4D03-A0F6-864575B9C6ED}" type="presParOf" srcId="{BEB0CF1A-5A0C-4DB2-8942-BED382511167}" destId="{09A4FCEC-BCFF-4225-A0D5-7F1D78F7D5B3}" srcOrd="3" destOrd="0" presId="urn:microsoft.com/office/officeart/2005/8/layout/vList5"/>
    <dgm:cxn modelId="{1A3AE86B-E81B-409E-A492-EBFC0CA5350D}" type="presParOf" srcId="{BEB0CF1A-5A0C-4DB2-8942-BED382511167}" destId="{D1EF8CB2-BA00-4B94-9A24-CC6612999420}" srcOrd="4" destOrd="0" presId="urn:microsoft.com/office/officeart/2005/8/layout/vList5"/>
    <dgm:cxn modelId="{1422D17A-1DCA-48C6-A191-29E7B4E5780C}" type="presParOf" srcId="{D1EF8CB2-BA00-4B94-9A24-CC6612999420}" destId="{98429D9F-F40C-4343-B278-715659E2C789}" srcOrd="0" destOrd="0" presId="urn:microsoft.com/office/officeart/2005/8/layout/vList5"/>
    <dgm:cxn modelId="{27458DF1-3B30-4A55-93F1-F6A0183A05A1}" type="presParOf" srcId="{BEB0CF1A-5A0C-4DB2-8942-BED382511167}" destId="{401710CE-7C00-4D2E-BBC4-589019995A88}" srcOrd="5" destOrd="0" presId="urn:microsoft.com/office/officeart/2005/8/layout/vList5"/>
    <dgm:cxn modelId="{60132285-8BD5-4A6C-8C83-E6F2F258797D}" type="presParOf" srcId="{BEB0CF1A-5A0C-4DB2-8942-BED382511167}" destId="{71CE55A4-99E0-4790-B043-DA2DFF785343}" srcOrd="6" destOrd="0" presId="urn:microsoft.com/office/officeart/2005/8/layout/vList5"/>
    <dgm:cxn modelId="{8158E9BA-BD1F-423D-AA04-4442BAB6948B}" type="presParOf" srcId="{71CE55A4-99E0-4790-B043-DA2DFF785343}" destId="{F7D5EBEE-2886-4175-B6B9-BB50AB6EDE48}" srcOrd="0" destOrd="0" presId="urn:microsoft.com/office/officeart/2005/8/layout/vList5"/>
    <dgm:cxn modelId="{3CA62920-C21A-41A1-A1E3-B75504A5CF63}" type="presParOf" srcId="{BEB0CF1A-5A0C-4DB2-8942-BED382511167}" destId="{218A76EF-8812-46B0-9912-ABD54FEFB9B4}" srcOrd="7" destOrd="0" presId="urn:microsoft.com/office/officeart/2005/8/layout/vList5"/>
    <dgm:cxn modelId="{52161BF7-E394-44BA-B2E7-4F72560C71B2}" type="presParOf" srcId="{BEB0CF1A-5A0C-4DB2-8942-BED382511167}" destId="{C4DD2FDE-779D-4E9A-807E-73E57C35BBF2}" srcOrd="8" destOrd="0" presId="urn:microsoft.com/office/officeart/2005/8/layout/vList5"/>
    <dgm:cxn modelId="{50172AEA-F01C-40FF-9E20-A0FFF8254991}" type="presParOf" srcId="{C4DD2FDE-779D-4E9A-807E-73E57C35BBF2}" destId="{F0E2B390-569E-4782-BD5C-B7DFD679D39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7A9A9F-E736-4B9F-8251-807B3F0CBD2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7C408CE-4BCE-4B8E-8859-91361B8EEA84}">
      <dgm:prSet phldrT="[Texte]"/>
      <dgm:spPr/>
      <dgm:t>
        <a:bodyPr/>
        <a:lstStyle/>
        <a:p>
          <a:r>
            <a:rPr lang="fr-FR" dirty="0" smtClean="0"/>
            <a:t>IHM</a:t>
          </a:r>
          <a:endParaRPr lang="fr-FR" dirty="0"/>
        </a:p>
      </dgm:t>
    </dgm:pt>
    <dgm:pt modelId="{42B7F7BB-DFB2-4C14-8C7E-52FDF04A7255}" type="parTrans" cxnId="{87AAC740-CF23-486B-A583-9AB8F467B5AF}">
      <dgm:prSet/>
      <dgm:spPr/>
      <dgm:t>
        <a:bodyPr/>
        <a:lstStyle/>
        <a:p>
          <a:endParaRPr lang="fr-FR"/>
        </a:p>
      </dgm:t>
    </dgm:pt>
    <dgm:pt modelId="{A4465B44-2AF0-4C28-8B55-F1755C15D0F0}" type="sibTrans" cxnId="{87AAC740-CF23-486B-A583-9AB8F467B5AF}">
      <dgm:prSet/>
      <dgm:spPr/>
      <dgm:t>
        <a:bodyPr/>
        <a:lstStyle/>
        <a:p>
          <a:endParaRPr lang="fr-FR"/>
        </a:p>
      </dgm:t>
    </dgm:pt>
    <dgm:pt modelId="{650E2CB2-FD08-42F0-B226-C46B2A53A01E}">
      <dgm:prSet phldrT="[Texte]"/>
      <dgm:spPr/>
      <dgm:t>
        <a:bodyPr/>
        <a:lstStyle/>
        <a:p>
          <a:r>
            <a:rPr lang="fr-FR" dirty="0" smtClean="0"/>
            <a:t>Informatique</a:t>
          </a:r>
          <a:endParaRPr lang="fr-FR" dirty="0"/>
        </a:p>
      </dgm:t>
    </dgm:pt>
    <dgm:pt modelId="{18A68F3B-D93E-4B4E-AE56-2D1534C721FD}" type="parTrans" cxnId="{139E0795-86E0-4573-830D-58B468DAF6D6}">
      <dgm:prSet/>
      <dgm:spPr/>
      <dgm:t>
        <a:bodyPr/>
        <a:lstStyle/>
        <a:p>
          <a:endParaRPr lang="fr-FR"/>
        </a:p>
      </dgm:t>
    </dgm:pt>
    <dgm:pt modelId="{C2A3CF48-5F07-4EDE-8C1F-9A8722671C97}" type="sibTrans" cxnId="{139E0795-86E0-4573-830D-58B468DAF6D6}">
      <dgm:prSet/>
      <dgm:spPr/>
      <dgm:t>
        <a:bodyPr/>
        <a:lstStyle/>
        <a:p>
          <a:endParaRPr lang="fr-FR"/>
        </a:p>
      </dgm:t>
    </dgm:pt>
    <dgm:pt modelId="{D6E14973-013A-42D2-B1DF-2F7F29EDECB4}">
      <dgm:prSet phldrT="[Texte]"/>
      <dgm:spPr/>
      <dgm:t>
        <a:bodyPr/>
        <a:lstStyle/>
        <a:p>
          <a:r>
            <a:rPr lang="fr-FR" dirty="0" smtClean="0"/>
            <a:t>Psychologie</a:t>
          </a:r>
          <a:endParaRPr lang="fr-FR" dirty="0"/>
        </a:p>
      </dgm:t>
    </dgm:pt>
    <dgm:pt modelId="{8AE723CF-C187-47B8-BD41-C6B3B98A07A4}" type="parTrans" cxnId="{9F7B051B-65EC-427A-91FA-04D606CB248C}">
      <dgm:prSet/>
      <dgm:spPr/>
      <dgm:t>
        <a:bodyPr/>
        <a:lstStyle/>
        <a:p>
          <a:endParaRPr lang="fr-FR"/>
        </a:p>
      </dgm:t>
    </dgm:pt>
    <dgm:pt modelId="{8916BDA1-5913-4E41-AB6C-A0323C9543B7}" type="sibTrans" cxnId="{9F7B051B-65EC-427A-91FA-04D606CB248C}">
      <dgm:prSet/>
      <dgm:spPr/>
      <dgm:t>
        <a:bodyPr/>
        <a:lstStyle/>
        <a:p>
          <a:endParaRPr lang="fr-FR"/>
        </a:p>
      </dgm:t>
    </dgm:pt>
    <dgm:pt modelId="{83082B36-F57B-4671-A4A7-A14CBFD2C635}">
      <dgm:prSet phldrT="[Texte]"/>
      <dgm:spPr/>
      <dgm:t>
        <a:bodyPr/>
        <a:lstStyle/>
        <a:p>
          <a:r>
            <a:rPr lang="fr-FR" dirty="0" smtClean="0"/>
            <a:t>ergonomie</a:t>
          </a:r>
          <a:endParaRPr lang="fr-FR" dirty="0"/>
        </a:p>
      </dgm:t>
    </dgm:pt>
    <dgm:pt modelId="{4E7E5B44-4333-4ABC-B26C-4D7DDC5A19A0}" type="parTrans" cxnId="{3C6BA5C1-2EB8-4D0E-ACEB-9D948E314859}">
      <dgm:prSet/>
      <dgm:spPr/>
      <dgm:t>
        <a:bodyPr/>
        <a:lstStyle/>
        <a:p>
          <a:endParaRPr lang="fr-FR"/>
        </a:p>
      </dgm:t>
    </dgm:pt>
    <dgm:pt modelId="{01DEEF22-F28A-4F1C-AB8B-16C6E6668827}" type="sibTrans" cxnId="{3C6BA5C1-2EB8-4D0E-ACEB-9D948E314859}">
      <dgm:prSet/>
      <dgm:spPr/>
      <dgm:t>
        <a:bodyPr/>
        <a:lstStyle/>
        <a:p>
          <a:endParaRPr lang="fr-FR"/>
        </a:p>
      </dgm:t>
    </dgm:pt>
    <dgm:pt modelId="{A7932327-31C2-43AB-B2FD-C61C5B0BC9F8}">
      <dgm:prSet phldrT="[Texte]"/>
      <dgm:spPr/>
      <dgm:t>
        <a:bodyPr/>
        <a:lstStyle/>
        <a:p>
          <a:r>
            <a:rPr lang="fr-FR" dirty="0" smtClean="0"/>
            <a:t>Éducation</a:t>
          </a:r>
          <a:endParaRPr lang="fr-FR" dirty="0"/>
        </a:p>
      </dgm:t>
    </dgm:pt>
    <dgm:pt modelId="{FBFEFDD4-CDBD-40D4-9464-76C34E294F96}" type="parTrans" cxnId="{4EF10A0D-8225-46DA-98C3-DF5B43D9C741}">
      <dgm:prSet/>
      <dgm:spPr/>
      <dgm:t>
        <a:bodyPr/>
        <a:lstStyle/>
        <a:p>
          <a:endParaRPr lang="fr-FR"/>
        </a:p>
      </dgm:t>
    </dgm:pt>
    <dgm:pt modelId="{AB0C1991-7D89-43A6-8D6F-4B97AC0C5F53}" type="sibTrans" cxnId="{4EF10A0D-8225-46DA-98C3-DF5B43D9C741}">
      <dgm:prSet/>
      <dgm:spPr/>
      <dgm:t>
        <a:bodyPr/>
        <a:lstStyle/>
        <a:p>
          <a:endParaRPr lang="fr-FR"/>
        </a:p>
      </dgm:t>
    </dgm:pt>
    <dgm:pt modelId="{00D35734-0FDC-4134-91DF-4A8BF6FE2D19}">
      <dgm:prSet phldrT="[Texte]"/>
      <dgm:spPr/>
      <dgm:t>
        <a:bodyPr/>
        <a:lstStyle/>
        <a:p>
          <a:r>
            <a:rPr lang="fr-FR" dirty="0" smtClean="0"/>
            <a:t>Sciences sociales</a:t>
          </a:r>
          <a:endParaRPr lang="fr-FR" dirty="0"/>
        </a:p>
      </dgm:t>
    </dgm:pt>
    <dgm:pt modelId="{10959F5C-AAFA-44C1-BA5F-689006CCE8D1}" type="parTrans" cxnId="{6EFAEC95-E08F-408E-91D3-5B22C2438258}">
      <dgm:prSet/>
      <dgm:spPr/>
      <dgm:t>
        <a:bodyPr/>
        <a:lstStyle/>
        <a:p>
          <a:endParaRPr lang="fr-FR"/>
        </a:p>
      </dgm:t>
    </dgm:pt>
    <dgm:pt modelId="{03D8AB3D-3D9A-4BAF-9B7F-84C98A79FDCA}" type="sibTrans" cxnId="{6EFAEC95-E08F-408E-91D3-5B22C2438258}">
      <dgm:prSet/>
      <dgm:spPr/>
      <dgm:t>
        <a:bodyPr/>
        <a:lstStyle/>
        <a:p>
          <a:endParaRPr lang="fr-FR"/>
        </a:p>
      </dgm:t>
    </dgm:pt>
    <dgm:pt modelId="{3905645F-D76E-4BB5-837B-E9A30A866C44}">
      <dgm:prSet phldrT="[Texte]"/>
      <dgm:spPr/>
      <dgm:t>
        <a:bodyPr/>
        <a:lstStyle/>
        <a:p>
          <a:r>
            <a:rPr lang="fr-FR" dirty="0" smtClean="0"/>
            <a:t>Communication, graphisme, audiovisuel</a:t>
          </a:r>
          <a:endParaRPr lang="fr-FR" dirty="0"/>
        </a:p>
      </dgm:t>
    </dgm:pt>
    <dgm:pt modelId="{481B3C3F-354B-4A75-ACEF-6D629E070EF0}" type="parTrans" cxnId="{44A0790E-02BF-44F8-BE61-4459E56D6077}">
      <dgm:prSet/>
      <dgm:spPr/>
      <dgm:t>
        <a:bodyPr/>
        <a:lstStyle/>
        <a:p>
          <a:endParaRPr lang="fr-FR"/>
        </a:p>
      </dgm:t>
    </dgm:pt>
    <dgm:pt modelId="{689F2D40-297F-4599-A7B9-39E50708C74D}" type="sibTrans" cxnId="{44A0790E-02BF-44F8-BE61-4459E56D6077}">
      <dgm:prSet/>
      <dgm:spPr/>
      <dgm:t>
        <a:bodyPr/>
        <a:lstStyle/>
        <a:p>
          <a:endParaRPr lang="fr-FR"/>
        </a:p>
      </dgm:t>
    </dgm:pt>
    <dgm:pt modelId="{F3576FD8-6D79-4B6C-9842-DDBD6143347A}" type="pres">
      <dgm:prSet presAssocID="{FF7A9A9F-E736-4B9F-8251-807B3F0CBD2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F14DF2E-F995-41A3-8BE5-A29BC7F40521}" type="pres">
      <dgm:prSet presAssocID="{D7C408CE-4BCE-4B8E-8859-91361B8EEA84}" presName="centerShape" presStyleLbl="node0" presStyleIdx="0" presStyleCnt="1"/>
      <dgm:spPr/>
      <dgm:t>
        <a:bodyPr/>
        <a:lstStyle/>
        <a:p>
          <a:endParaRPr lang="fr-FR"/>
        </a:p>
      </dgm:t>
    </dgm:pt>
    <dgm:pt modelId="{8EB5763A-97B3-411A-A82E-33FB0E107997}" type="pres">
      <dgm:prSet presAssocID="{18A68F3B-D93E-4B4E-AE56-2D1534C721FD}" presName="Name9" presStyleLbl="parChTrans1D2" presStyleIdx="0" presStyleCnt="6"/>
      <dgm:spPr/>
      <dgm:t>
        <a:bodyPr/>
        <a:lstStyle/>
        <a:p>
          <a:endParaRPr lang="fr-FR"/>
        </a:p>
      </dgm:t>
    </dgm:pt>
    <dgm:pt modelId="{452419A5-4210-40FD-9C9A-C3A37E2E7B0D}" type="pres">
      <dgm:prSet presAssocID="{18A68F3B-D93E-4B4E-AE56-2D1534C721FD}" presName="connTx" presStyleLbl="parChTrans1D2" presStyleIdx="0" presStyleCnt="6"/>
      <dgm:spPr/>
      <dgm:t>
        <a:bodyPr/>
        <a:lstStyle/>
        <a:p>
          <a:endParaRPr lang="fr-FR"/>
        </a:p>
      </dgm:t>
    </dgm:pt>
    <dgm:pt modelId="{FE479672-E3CE-41C7-9195-DA758079998E}" type="pres">
      <dgm:prSet presAssocID="{650E2CB2-FD08-42F0-B226-C46B2A53A01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CD138A-7BAA-4D15-9778-54DCBFFC806A}" type="pres">
      <dgm:prSet presAssocID="{8AE723CF-C187-47B8-BD41-C6B3B98A07A4}" presName="Name9" presStyleLbl="parChTrans1D2" presStyleIdx="1" presStyleCnt="6"/>
      <dgm:spPr/>
      <dgm:t>
        <a:bodyPr/>
        <a:lstStyle/>
        <a:p>
          <a:endParaRPr lang="fr-FR"/>
        </a:p>
      </dgm:t>
    </dgm:pt>
    <dgm:pt modelId="{05F044A2-4EA7-4EF0-9FC8-2EA411C46FC3}" type="pres">
      <dgm:prSet presAssocID="{8AE723CF-C187-47B8-BD41-C6B3B98A07A4}" presName="connTx" presStyleLbl="parChTrans1D2" presStyleIdx="1" presStyleCnt="6"/>
      <dgm:spPr/>
      <dgm:t>
        <a:bodyPr/>
        <a:lstStyle/>
        <a:p>
          <a:endParaRPr lang="fr-FR"/>
        </a:p>
      </dgm:t>
    </dgm:pt>
    <dgm:pt modelId="{2684B6EA-AB3B-493F-9D28-463E8264617A}" type="pres">
      <dgm:prSet presAssocID="{D6E14973-013A-42D2-B1DF-2F7F29EDECB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47A6C8-3F96-40EB-AB88-E39011FE8C22}" type="pres">
      <dgm:prSet presAssocID="{4E7E5B44-4333-4ABC-B26C-4D7DDC5A19A0}" presName="Name9" presStyleLbl="parChTrans1D2" presStyleIdx="2" presStyleCnt="6"/>
      <dgm:spPr/>
      <dgm:t>
        <a:bodyPr/>
        <a:lstStyle/>
        <a:p>
          <a:endParaRPr lang="fr-FR"/>
        </a:p>
      </dgm:t>
    </dgm:pt>
    <dgm:pt modelId="{1AD3E71F-39A5-4DB1-AEFC-60AC8D94244A}" type="pres">
      <dgm:prSet presAssocID="{4E7E5B44-4333-4ABC-B26C-4D7DDC5A19A0}" presName="connTx" presStyleLbl="parChTrans1D2" presStyleIdx="2" presStyleCnt="6"/>
      <dgm:spPr/>
      <dgm:t>
        <a:bodyPr/>
        <a:lstStyle/>
        <a:p>
          <a:endParaRPr lang="fr-FR"/>
        </a:p>
      </dgm:t>
    </dgm:pt>
    <dgm:pt modelId="{18C48C5B-9377-4F7B-8275-8D0E9FFE3162}" type="pres">
      <dgm:prSet presAssocID="{83082B36-F57B-4671-A4A7-A14CBFD2C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0584DB-C793-4E7B-A34F-3D35C88EA641}" type="pres">
      <dgm:prSet presAssocID="{FBFEFDD4-CDBD-40D4-9464-76C34E294F96}" presName="Name9" presStyleLbl="parChTrans1D2" presStyleIdx="3" presStyleCnt="6"/>
      <dgm:spPr/>
      <dgm:t>
        <a:bodyPr/>
        <a:lstStyle/>
        <a:p>
          <a:endParaRPr lang="fr-FR"/>
        </a:p>
      </dgm:t>
    </dgm:pt>
    <dgm:pt modelId="{42ED90F0-6778-4F56-AC29-C7205B43BF34}" type="pres">
      <dgm:prSet presAssocID="{FBFEFDD4-CDBD-40D4-9464-76C34E294F96}" presName="connTx" presStyleLbl="parChTrans1D2" presStyleIdx="3" presStyleCnt="6"/>
      <dgm:spPr/>
      <dgm:t>
        <a:bodyPr/>
        <a:lstStyle/>
        <a:p>
          <a:endParaRPr lang="fr-FR"/>
        </a:p>
      </dgm:t>
    </dgm:pt>
    <dgm:pt modelId="{79743DA3-167F-4745-A729-41696889C852}" type="pres">
      <dgm:prSet presAssocID="{A7932327-31C2-43AB-B2FD-C61C5B0BC9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E36599-79A3-40E4-934B-080548AD6D23}" type="pres">
      <dgm:prSet presAssocID="{10959F5C-AAFA-44C1-BA5F-689006CCE8D1}" presName="Name9" presStyleLbl="parChTrans1D2" presStyleIdx="4" presStyleCnt="6"/>
      <dgm:spPr/>
      <dgm:t>
        <a:bodyPr/>
        <a:lstStyle/>
        <a:p>
          <a:endParaRPr lang="fr-FR"/>
        </a:p>
      </dgm:t>
    </dgm:pt>
    <dgm:pt modelId="{B2A5C911-9E89-4286-9CE7-B7016FF8FCE6}" type="pres">
      <dgm:prSet presAssocID="{10959F5C-AAFA-44C1-BA5F-689006CCE8D1}" presName="connTx" presStyleLbl="parChTrans1D2" presStyleIdx="4" presStyleCnt="6"/>
      <dgm:spPr/>
      <dgm:t>
        <a:bodyPr/>
        <a:lstStyle/>
        <a:p>
          <a:endParaRPr lang="fr-FR"/>
        </a:p>
      </dgm:t>
    </dgm:pt>
    <dgm:pt modelId="{E8B74DD8-FE98-43B9-824F-E63FD995F605}" type="pres">
      <dgm:prSet presAssocID="{00D35734-0FDC-4134-91DF-4A8BF6FE2D1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E5F626-5743-4E83-B03C-D475890C22D0}" type="pres">
      <dgm:prSet presAssocID="{481B3C3F-354B-4A75-ACEF-6D629E070EF0}" presName="Name9" presStyleLbl="parChTrans1D2" presStyleIdx="5" presStyleCnt="6"/>
      <dgm:spPr/>
      <dgm:t>
        <a:bodyPr/>
        <a:lstStyle/>
        <a:p>
          <a:endParaRPr lang="fr-FR"/>
        </a:p>
      </dgm:t>
    </dgm:pt>
    <dgm:pt modelId="{F33F90B2-DF71-46EA-9FF4-C2CABDC83F1D}" type="pres">
      <dgm:prSet presAssocID="{481B3C3F-354B-4A75-ACEF-6D629E070EF0}" presName="connTx" presStyleLbl="parChTrans1D2" presStyleIdx="5" presStyleCnt="6"/>
      <dgm:spPr/>
      <dgm:t>
        <a:bodyPr/>
        <a:lstStyle/>
        <a:p>
          <a:endParaRPr lang="fr-FR"/>
        </a:p>
      </dgm:t>
    </dgm:pt>
    <dgm:pt modelId="{FFD5AC22-D373-4EAE-B646-5B9B0A02C330}" type="pres">
      <dgm:prSet presAssocID="{3905645F-D76E-4BB5-837B-E9A30A866C4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D65AA91-F41B-44A0-AFDB-E1D79D50104A}" type="presOf" srcId="{3905645F-D76E-4BB5-837B-E9A30A866C44}" destId="{FFD5AC22-D373-4EAE-B646-5B9B0A02C330}" srcOrd="0" destOrd="0" presId="urn:microsoft.com/office/officeart/2005/8/layout/radial1"/>
    <dgm:cxn modelId="{E0E6FFD1-44CF-4DDB-A01B-5B3779E52DED}" type="presOf" srcId="{D6E14973-013A-42D2-B1DF-2F7F29EDECB4}" destId="{2684B6EA-AB3B-493F-9D28-463E8264617A}" srcOrd="0" destOrd="0" presId="urn:microsoft.com/office/officeart/2005/8/layout/radial1"/>
    <dgm:cxn modelId="{9C469BC9-B0A9-4AC6-8ACF-30B632E0A553}" type="presOf" srcId="{10959F5C-AAFA-44C1-BA5F-689006CCE8D1}" destId="{B2A5C911-9E89-4286-9CE7-B7016FF8FCE6}" srcOrd="1" destOrd="0" presId="urn:microsoft.com/office/officeart/2005/8/layout/radial1"/>
    <dgm:cxn modelId="{C768D78B-304C-49AB-9ED2-34B66A847AEB}" type="presOf" srcId="{18A68F3B-D93E-4B4E-AE56-2D1534C721FD}" destId="{452419A5-4210-40FD-9C9A-C3A37E2E7B0D}" srcOrd="1" destOrd="0" presId="urn:microsoft.com/office/officeart/2005/8/layout/radial1"/>
    <dgm:cxn modelId="{CA4CB8F7-0C29-4116-A78D-A327CD2FAE13}" type="presOf" srcId="{650E2CB2-FD08-42F0-B226-C46B2A53A01E}" destId="{FE479672-E3CE-41C7-9195-DA758079998E}" srcOrd="0" destOrd="0" presId="urn:microsoft.com/office/officeart/2005/8/layout/radial1"/>
    <dgm:cxn modelId="{4EF10A0D-8225-46DA-98C3-DF5B43D9C741}" srcId="{D7C408CE-4BCE-4B8E-8859-91361B8EEA84}" destId="{A7932327-31C2-43AB-B2FD-C61C5B0BC9F8}" srcOrd="3" destOrd="0" parTransId="{FBFEFDD4-CDBD-40D4-9464-76C34E294F96}" sibTransId="{AB0C1991-7D89-43A6-8D6F-4B97AC0C5F53}"/>
    <dgm:cxn modelId="{3C6BA5C1-2EB8-4D0E-ACEB-9D948E314859}" srcId="{D7C408CE-4BCE-4B8E-8859-91361B8EEA84}" destId="{83082B36-F57B-4671-A4A7-A14CBFD2C635}" srcOrd="2" destOrd="0" parTransId="{4E7E5B44-4333-4ABC-B26C-4D7DDC5A19A0}" sibTransId="{01DEEF22-F28A-4F1C-AB8B-16C6E6668827}"/>
    <dgm:cxn modelId="{5B69E72C-B748-4E79-9C59-4BAAA9F105BB}" type="presOf" srcId="{481B3C3F-354B-4A75-ACEF-6D629E070EF0}" destId="{4AE5F626-5743-4E83-B03C-D475890C22D0}" srcOrd="0" destOrd="0" presId="urn:microsoft.com/office/officeart/2005/8/layout/radial1"/>
    <dgm:cxn modelId="{EB08B29C-22F6-4FEC-9455-F24BA2CAFB47}" type="presOf" srcId="{FF7A9A9F-E736-4B9F-8251-807B3F0CBD2E}" destId="{F3576FD8-6D79-4B6C-9842-DDBD6143347A}" srcOrd="0" destOrd="0" presId="urn:microsoft.com/office/officeart/2005/8/layout/radial1"/>
    <dgm:cxn modelId="{6EFAEC95-E08F-408E-91D3-5B22C2438258}" srcId="{D7C408CE-4BCE-4B8E-8859-91361B8EEA84}" destId="{00D35734-0FDC-4134-91DF-4A8BF6FE2D19}" srcOrd="4" destOrd="0" parTransId="{10959F5C-AAFA-44C1-BA5F-689006CCE8D1}" sibTransId="{03D8AB3D-3D9A-4BAF-9B7F-84C98A79FDCA}"/>
    <dgm:cxn modelId="{1E98BDDA-1C7E-41E7-85B3-81F9DF69CD88}" type="presOf" srcId="{83082B36-F57B-4671-A4A7-A14CBFD2C635}" destId="{18C48C5B-9377-4F7B-8275-8D0E9FFE3162}" srcOrd="0" destOrd="0" presId="urn:microsoft.com/office/officeart/2005/8/layout/radial1"/>
    <dgm:cxn modelId="{9F7B051B-65EC-427A-91FA-04D606CB248C}" srcId="{D7C408CE-4BCE-4B8E-8859-91361B8EEA84}" destId="{D6E14973-013A-42D2-B1DF-2F7F29EDECB4}" srcOrd="1" destOrd="0" parTransId="{8AE723CF-C187-47B8-BD41-C6B3B98A07A4}" sibTransId="{8916BDA1-5913-4E41-AB6C-A0323C9543B7}"/>
    <dgm:cxn modelId="{F954228C-8C81-4AE3-B460-6435D4BE6AAC}" type="presOf" srcId="{00D35734-0FDC-4134-91DF-4A8BF6FE2D19}" destId="{E8B74DD8-FE98-43B9-824F-E63FD995F605}" srcOrd="0" destOrd="0" presId="urn:microsoft.com/office/officeart/2005/8/layout/radial1"/>
    <dgm:cxn modelId="{CB57AFD8-95B7-4CF3-9730-8D4D47AEEFA9}" type="presOf" srcId="{8AE723CF-C187-47B8-BD41-C6B3B98A07A4}" destId="{44CD138A-7BAA-4D15-9778-54DCBFFC806A}" srcOrd="0" destOrd="0" presId="urn:microsoft.com/office/officeart/2005/8/layout/radial1"/>
    <dgm:cxn modelId="{139E0795-86E0-4573-830D-58B468DAF6D6}" srcId="{D7C408CE-4BCE-4B8E-8859-91361B8EEA84}" destId="{650E2CB2-FD08-42F0-B226-C46B2A53A01E}" srcOrd="0" destOrd="0" parTransId="{18A68F3B-D93E-4B4E-AE56-2D1534C721FD}" sibTransId="{C2A3CF48-5F07-4EDE-8C1F-9A8722671C97}"/>
    <dgm:cxn modelId="{8ECD1558-27A9-43A7-A56A-3E254D64A6E1}" type="presOf" srcId="{10959F5C-AAFA-44C1-BA5F-689006CCE8D1}" destId="{92E36599-79A3-40E4-934B-080548AD6D23}" srcOrd="0" destOrd="0" presId="urn:microsoft.com/office/officeart/2005/8/layout/radial1"/>
    <dgm:cxn modelId="{C6A4F0BC-B080-4DE3-8495-6265D7733CDC}" type="presOf" srcId="{4E7E5B44-4333-4ABC-B26C-4D7DDC5A19A0}" destId="{D447A6C8-3F96-40EB-AB88-E39011FE8C22}" srcOrd="0" destOrd="0" presId="urn:microsoft.com/office/officeart/2005/8/layout/radial1"/>
    <dgm:cxn modelId="{267173E5-01A5-4BA1-B94D-62488CF69D4C}" type="presOf" srcId="{D7C408CE-4BCE-4B8E-8859-91361B8EEA84}" destId="{BF14DF2E-F995-41A3-8BE5-A29BC7F40521}" srcOrd="0" destOrd="0" presId="urn:microsoft.com/office/officeart/2005/8/layout/radial1"/>
    <dgm:cxn modelId="{44A0790E-02BF-44F8-BE61-4459E56D6077}" srcId="{D7C408CE-4BCE-4B8E-8859-91361B8EEA84}" destId="{3905645F-D76E-4BB5-837B-E9A30A866C44}" srcOrd="5" destOrd="0" parTransId="{481B3C3F-354B-4A75-ACEF-6D629E070EF0}" sibTransId="{689F2D40-297F-4599-A7B9-39E50708C74D}"/>
    <dgm:cxn modelId="{9E741D18-99A6-4C34-9BE8-105ECBBB44D1}" type="presOf" srcId="{A7932327-31C2-43AB-B2FD-C61C5B0BC9F8}" destId="{79743DA3-167F-4745-A729-41696889C852}" srcOrd="0" destOrd="0" presId="urn:microsoft.com/office/officeart/2005/8/layout/radial1"/>
    <dgm:cxn modelId="{87AAC740-CF23-486B-A583-9AB8F467B5AF}" srcId="{FF7A9A9F-E736-4B9F-8251-807B3F0CBD2E}" destId="{D7C408CE-4BCE-4B8E-8859-91361B8EEA84}" srcOrd="0" destOrd="0" parTransId="{42B7F7BB-DFB2-4C14-8C7E-52FDF04A7255}" sibTransId="{A4465B44-2AF0-4C28-8B55-F1755C15D0F0}"/>
    <dgm:cxn modelId="{0D57DEE1-6800-4ACE-B72B-BE4C56076456}" type="presOf" srcId="{4E7E5B44-4333-4ABC-B26C-4D7DDC5A19A0}" destId="{1AD3E71F-39A5-4DB1-AEFC-60AC8D94244A}" srcOrd="1" destOrd="0" presId="urn:microsoft.com/office/officeart/2005/8/layout/radial1"/>
    <dgm:cxn modelId="{BFB529F5-164F-4868-BA8F-3C10DC3F62E5}" type="presOf" srcId="{18A68F3B-D93E-4B4E-AE56-2D1534C721FD}" destId="{8EB5763A-97B3-411A-A82E-33FB0E107997}" srcOrd="0" destOrd="0" presId="urn:microsoft.com/office/officeart/2005/8/layout/radial1"/>
    <dgm:cxn modelId="{F97CCBA8-0D15-400F-9186-EED1A7183F21}" type="presOf" srcId="{8AE723CF-C187-47B8-BD41-C6B3B98A07A4}" destId="{05F044A2-4EA7-4EF0-9FC8-2EA411C46FC3}" srcOrd="1" destOrd="0" presId="urn:microsoft.com/office/officeart/2005/8/layout/radial1"/>
    <dgm:cxn modelId="{73CDFE6C-8297-4E2C-B47B-B6601495F163}" type="presOf" srcId="{FBFEFDD4-CDBD-40D4-9464-76C34E294F96}" destId="{800584DB-C793-4E7B-A34F-3D35C88EA641}" srcOrd="0" destOrd="0" presId="urn:microsoft.com/office/officeart/2005/8/layout/radial1"/>
    <dgm:cxn modelId="{FE86671F-D244-4CB2-B3D4-9D87E987EA93}" type="presOf" srcId="{481B3C3F-354B-4A75-ACEF-6D629E070EF0}" destId="{F33F90B2-DF71-46EA-9FF4-C2CABDC83F1D}" srcOrd="1" destOrd="0" presId="urn:microsoft.com/office/officeart/2005/8/layout/radial1"/>
    <dgm:cxn modelId="{8ACD7E14-EC96-4B13-93F8-61F0B3B5E993}" type="presOf" srcId="{FBFEFDD4-CDBD-40D4-9464-76C34E294F96}" destId="{42ED90F0-6778-4F56-AC29-C7205B43BF34}" srcOrd="1" destOrd="0" presId="urn:microsoft.com/office/officeart/2005/8/layout/radial1"/>
    <dgm:cxn modelId="{9E311B33-4B59-477D-B1CB-A154CB4CA8C5}" type="presParOf" srcId="{F3576FD8-6D79-4B6C-9842-DDBD6143347A}" destId="{BF14DF2E-F995-41A3-8BE5-A29BC7F40521}" srcOrd="0" destOrd="0" presId="urn:microsoft.com/office/officeart/2005/8/layout/radial1"/>
    <dgm:cxn modelId="{78DE33A1-8489-41E8-AE22-E9F818A171D4}" type="presParOf" srcId="{F3576FD8-6D79-4B6C-9842-DDBD6143347A}" destId="{8EB5763A-97B3-411A-A82E-33FB0E107997}" srcOrd="1" destOrd="0" presId="urn:microsoft.com/office/officeart/2005/8/layout/radial1"/>
    <dgm:cxn modelId="{C3123608-1363-452E-92DB-BF277741D17C}" type="presParOf" srcId="{8EB5763A-97B3-411A-A82E-33FB0E107997}" destId="{452419A5-4210-40FD-9C9A-C3A37E2E7B0D}" srcOrd="0" destOrd="0" presId="urn:microsoft.com/office/officeart/2005/8/layout/radial1"/>
    <dgm:cxn modelId="{B9AF7CA5-7735-49F2-A226-94F80B4D5482}" type="presParOf" srcId="{F3576FD8-6D79-4B6C-9842-DDBD6143347A}" destId="{FE479672-E3CE-41C7-9195-DA758079998E}" srcOrd="2" destOrd="0" presId="urn:microsoft.com/office/officeart/2005/8/layout/radial1"/>
    <dgm:cxn modelId="{FF9313DC-43A8-4293-85F8-3062CA21210D}" type="presParOf" srcId="{F3576FD8-6D79-4B6C-9842-DDBD6143347A}" destId="{44CD138A-7BAA-4D15-9778-54DCBFFC806A}" srcOrd="3" destOrd="0" presId="urn:microsoft.com/office/officeart/2005/8/layout/radial1"/>
    <dgm:cxn modelId="{E3D6927F-667B-4270-AE84-C13AD4807B12}" type="presParOf" srcId="{44CD138A-7BAA-4D15-9778-54DCBFFC806A}" destId="{05F044A2-4EA7-4EF0-9FC8-2EA411C46FC3}" srcOrd="0" destOrd="0" presId="urn:microsoft.com/office/officeart/2005/8/layout/radial1"/>
    <dgm:cxn modelId="{575208EA-27BB-46E2-ACFA-C1DF8EEC251F}" type="presParOf" srcId="{F3576FD8-6D79-4B6C-9842-DDBD6143347A}" destId="{2684B6EA-AB3B-493F-9D28-463E8264617A}" srcOrd="4" destOrd="0" presId="urn:microsoft.com/office/officeart/2005/8/layout/radial1"/>
    <dgm:cxn modelId="{BD451BDC-47E6-4C75-B5C7-30D583F64FBB}" type="presParOf" srcId="{F3576FD8-6D79-4B6C-9842-DDBD6143347A}" destId="{D447A6C8-3F96-40EB-AB88-E39011FE8C22}" srcOrd="5" destOrd="0" presId="urn:microsoft.com/office/officeart/2005/8/layout/radial1"/>
    <dgm:cxn modelId="{8067D448-9893-48DD-B679-87DA9EF42545}" type="presParOf" srcId="{D447A6C8-3F96-40EB-AB88-E39011FE8C22}" destId="{1AD3E71F-39A5-4DB1-AEFC-60AC8D94244A}" srcOrd="0" destOrd="0" presId="urn:microsoft.com/office/officeart/2005/8/layout/radial1"/>
    <dgm:cxn modelId="{5AF9C9AA-7377-4F60-920E-8E84A5AFD878}" type="presParOf" srcId="{F3576FD8-6D79-4B6C-9842-DDBD6143347A}" destId="{18C48C5B-9377-4F7B-8275-8D0E9FFE3162}" srcOrd="6" destOrd="0" presId="urn:microsoft.com/office/officeart/2005/8/layout/radial1"/>
    <dgm:cxn modelId="{7954249F-642C-4C64-9C3B-418FF5458977}" type="presParOf" srcId="{F3576FD8-6D79-4B6C-9842-DDBD6143347A}" destId="{800584DB-C793-4E7B-A34F-3D35C88EA641}" srcOrd="7" destOrd="0" presId="urn:microsoft.com/office/officeart/2005/8/layout/radial1"/>
    <dgm:cxn modelId="{EEF90A34-AB88-44FF-ADA7-606A24DA6CB0}" type="presParOf" srcId="{800584DB-C793-4E7B-A34F-3D35C88EA641}" destId="{42ED90F0-6778-4F56-AC29-C7205B43BF34}" srcOrd="0" destOrd="0" presId="urn:microsoft.com/office/officeart/2005/8/layout/radial1"/>
    <dgm:cxn modelId="{B77A8AAD-0B66-4116-B7A6-8A6380E24C0E}" type="presParOf" srcId="{F3576FD8-6D79-4B6C-9842-DDBD6143347A}" destId="{79743DA3-167F-4745-A729-41696889C852}" srcOrd="8" destOrd="0" presId="urn:microsoft.com/office/officeart/2005/8/layout/radial1"/>
    <dgm:cxn modelId="{0676ACB8-8E9A-4AC4-81F4-24DB610653FA}" type="presParOf" srcId="{F3576FD8-6D79-4B6C-9842-DDBD6143347A}" destId="{92E36599-79A3-40E4-934B-080548AD6D23}" srcOrd="9" destOrd="0" presId="urn:microsoft.com/office/officeart/2005/8/layout/radial1"/>
    <dgm:cxn modelId="{9AF1469F-8CB7-40BD-B1EC-006EB91899AD}" type="presParOf" srcId="{92E36599-79A3-40E4-934B-080548AD6D23}" destId="{B2A5C911-9E89-4286-9CE7-B7016FF8FCE6}" srcOrd="0" destOrd="0" presId="urn:microsoft.com/office/officeart/2005/8/layout/radial1"/>
    <dgm:cxn modelId="{4FABA714-118D-4613-8962-29E0BE7D46BD}" type="presParOf" srcId="{F3576FD8-6D79-4B6C-9842-DDBD6143347A}" destId="{E8B74DD8-FE98-43B9-824F-E63FD995F605}" srcOrd="10" destOrd="0" presId="urn:microsoft.com/office/officeart/2005/8/layout/radial1"/>
    <dgm:cxn modelId="{14F37912-8055-4F55-9427-C7A7F529C739}" type="presParOf" srcId="{F3576FD8-6D79-4B6C-9842-DDBD6143347A}" destId="{4AE5F626-5743-4E83-B03C-D475890C22D0}" srcOrd="11" destOrd="0" presId="urn:microsoft.com/office/officeart/2005/8/layout/radial1"/>
    <dgm:cxn modelId="{31E8910F-C7BF-4DF4-A905-99A0BAE95DBC}" type="presParOf" srcId="{4AE5F626-5743-4E83-B03C-D475890C22D0}" destId="{F33F90B2-DF71-46EA-9FF4-C2CABDC83F1D}" srcOrd="0" destOrd="0" presId="urn:microsoft.com/office/officeart/2005/8/layout/radial1"/>
    <dgm:cxn modelId="{7EA2028D-8C70-446E-A1E0-3E28F1320778}" type="presParOf" srcId="{F3576FD8-6D79-4B6C-9842-DDBD6143347A}" destId="{FFD5AC22-D373-4EAE-B646-5B9B0A02C330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5EEB8E-A9ED-424E-AB46-FA32FF3C519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D5ECD29-40E0-4FD4-9F3E-A0BA5878ACE8}">
      <dgm:prSet phldrT="[Texte]"/>
      <dgm:spPr/>
      <dgm:t>
        <a:bodyPr/>
        <a:lstStyle/>
        <a:p>
          <a:r>
            <a:rPr lang="fr-FR" dirty="0" smtClean="0"/>
            <a:t>Ingénieurs/programmeurs</a:t>
          </a:r>
          <a:endParaRPr lang="fr-FR" dirty="0"/>
        </a:p>
      </dgm:t>
    </dgm:pt>
    <dgm:pt modelId="{ED714894-4A78-4020-ACFC-EBB4E88AEB98}" type="parTrans" cxnId="{EBEA4C38-D3B1-41BF-8981-571F7EB29073}">
      <dgm:prSet/>
      <dgm:spPr/>
      <dgm:t>
        <a:bodyPr/>
        <a:lstStyle/>
        <a:p>
          <a:endParaRPr lang="fr-FR"/>
        </a:p>
      </dgm:t>
    </dgm:pt>
    <dgm:pt modelId="{A63D1890-50D3-46D5-A689-63C31E5E925E}" type="sibTrans" cxnId="{EBEA4C38-D3B1-41BF-8981-571F7EB29073}">
      <dgm:prSet/>
      <dgm:spPr/>
      <dgm:t>
        <a:bodyPr/>
        <a:lstStyle/>
        <a:p>
          <a:endParaRPr lang="fr-FR"/>
        </a:p>
      </dgm:t>
    </dgm:pt>
    <dgm:pt modelId="{9CA4A9C6-A038-4C20-A548-D973F4778742}">
      <dgm:prSet phldrT="[Texte]" custT="1"/>
      <dgm:spPr/>
      <dgm:t>
        <a:bodyPr/>
        <a:lstStyle/>
        <a:p>
          <a:r>
            <a:rPr lang="fr-FR" sz="1200" dirty="0" smtClean="0"/>
            <a:t>1980 : Interaction logiciel</a:t>
          </a:r>
          <a:endParaRPr lang="fr-FR" sz="1200" dirty="0"/>
        </a:p>
      </dgm:t>
    </dgm:pt>
    <dgm:pt modelId="{31FD1DE0-16BA-4146-B74B-C965121F8354}" type="parTrans" cxnId="{244F1B37-BF8D-44F7-973E-40D61C4B5155}">
      <dgm:prSet/>
      <dgm:spPr/>
      <dgm:t>
        <a:bodyPr/>
        <a:lstStyle/>
        <a:p>
          <a:endParaRPr lang="fr-FR"/>
        </a:p>
      </dgm:t>
    </dgm:pt>
    <dgm:pt modelId="{6CB767B0-5C87-467C-84B2-AF3633486A61}" type="sibTrans" cxnId="{244F1B37-BF8D-44F7-973E-40D61C4B5155}">
      <dgm:prSet/>
      <dgm:spPr/>
      <dgm:t>
        <a:bodyPr/>
        <a:lstStyle/>
        <a:p>
          <a:endParaRPr lang="fr-FR"/>
        </a:p>
      </dgm:t>
    </dgm:pt>
    <dgm:pt modelId="{9DF55F08-FA12-4B9B-8C3F-4575CE40E58A}">
      <dgm:prSet phldrT="[Texte]"/>
      <dgm:spPr/>
      <dgm:t>
        <a:bodyPr/>
        <a:lstStyle/>
        <a:p>
          <a:r>
            <a:rPr lang="fr-FR" dirty="0" smtClean="0"/>
            <a:t>Programmeurs</a:t>
          </a:r>
          <a:endParaRPr lang="fr-FR" dirty="0"/>
        </a:p>
      </dgm:t>
    </dgm:pt>
    <dgm:pt modelId="{A50BB3BC-D70F-4969-9445-60B99AA3091C}" type="parTrans" cxnId="{0EC0C504-A3CA-478A-B291-A15C4B083B38}">
      <dgm:prSet/>
      <dgm:spPr/>
      <dgm:t>
        <a:bodyPr/>
        <a:lstStyle/>
        <a:p>
          <a:endParaRPr lang="fr-FR"/>
        </a:p>
      </dgm:t>
    </dgm:pt>
    <dgm:pt modelId="{B8EA11F7-E247-46C9-B5E2-B433FA99E9A7}" type="sibTrans" cxnId="{0EC0C504-A3CA-478A-B291-A15C4B083B38}">
      <dgm:prSet/>
      <dgm:spPr/>
      <dgm:t>
        <a:bodyPr/>
        <a:lstStyle/>
        <a:p>
          <a:endParaRPr lang="fr-FR"/>
        </a:p>
      </dgm:t>
    </dgm:pt>
    <dgm:pt modelId="{58849203-7CF8-4232-A586-8360DC0A7A53}">
      <dgm:prSet phldrT="[Texte]" custT="1"/>
      <dgm:spPr/>
      <dgm:t>
        <a:bodyPr/>
        <a:lstStyle/>
        <a:p>
          <a:r>
            <a:rPr lang="fr-FR" sz="1200" dirty="0" smtClean="0"/>
            <a:t>1970-90 : terminal d’utilisateur</a:t>
          </a:r>
          <a:endParaRPr lang="fr-FR" sz="1200" dirty="0"/>
        </a:p>
      </dgm:t>
    </dgm:pt>
    <dgm:pt modelId="{2619EAD2-9FAB-4918-BFA7-229BCFD73823}" type="parTrans" cxnId="{B5FD7B8A-DBB4-4EAA-AA3F-0BAC129E84D6}">
      <dgm:prSet/>
      <dgm:spPr/>
      <dgm:t>
        <a:bodyPr/>
        <a:lstStyle/>
        <a:p>
          <a:endParaRPr lang="fr-FR"/>
        </a:p>
      </dgm:t>
    </dgm:pt>
    <dgm:pt modelId="{7D0275BE-ACA7-4E8A-9ECC-0C012051CC6B}" type="sibTrans" cxnId="{B5FD7B8A-DBB4-4EAA-AA3F-0BAC129E84D6}">
      <dgm:prSet/>
      <dgm:spPr/>
      <dgm:t>
        <a:bodyPr/>
        <a:lstStyle/>
        <a:p>
          <a:endParaRPr lang="fr-FR"/>
        </a:p>
      </dgm:t>
    </dgm:pt>
    <dgm:pt modelId="{F693099A-5BB9-4384-9660-4CFE39DDB93E}">
      <dgm:prSet phldrT="[Texte]"/>
      <dgm:spPr/>
      <dgm:t>
        <a:bodyPr/>
        <a:lstStyle/>
        <a:p>
          <a:r>
            <a:rPr lang="fr-FR" dirty="0" smtClean="0"/>
            <a:t>Temps et ressources partagés</a:t>
          </a:r>
          <a:endParaRPr lang="fr-FR" dirty="0"/>
        </a:p>
      </dgm:t>
    </dgm:pt>
    <dgm:pt modelId="{2BA3F466-DE33-416A-8DD1-B8FEDE316DD4}" type="parTrans" cxnId="{F76CD153-8BB3-4E97-88C9-DB1EC840A67B}">
      <dgm:prSet/>
      <dgm:spPr/>
      <dgm:t>
        <a:bodyPr/>
        <a:lstStyle/>
        <a:p>
          <a:endParaRPr lang="fr-FR"/>
        </a:p>
      </dgm:t>
    </dgm:pt>
    <dgm:pt modelId="{93439DE0-FAEE-405B-B1B2-F685273206EB}" type="sibTrans" cxnId="{F76CD153-8BB3-4E97-88C9-DB1EC840A67B}">
      <dgm:prSet/>
      <dgm:spPr/>
      <dgm:t>
        <a:bodyPr/>
        <a:lstStyle/>
        <a:p>
          <a:endParaRPr lang="fr-FR"/>
        </a:p>
      </dgm:t>
    </dgm:pt>
    <dgm:pt modelId="{FCA694EC-628B-4F2F-97F8-0D4387547D0E}">
      <dgm:prSet phldrT="[Texte]" custT="1"/>
      <dgm:spPr/>
      <dgm:t>
        <a:bodyPr/>
        <a:lstStyle/>
        <a:p>
          <a:r>
            <a:rPr lang="fr-FR" sz="1200" dirty="0" smtClean="0"/>
            <a:t>1950 : interface de matériel</a:t>
          </a:r>
          <a:endParaRPr lang="fr-FR" sz="1200" dirty="0"/>
        </a:p>
      </dgm:t>
    </dgm:pt>
    <dgm:pt modelId="{82CE937A-9FC2-4239-A553-9B152BE25F56}" type="parTrans" cxnId="{D8929021-604D-4DD7-9059-9520B8D0A56D}">
      <dgm:prSet/>
      <dgm:spPr/>
      <dgm:t>
        <a:bodyPr/>
        <a:lstStyle/>
        <a:p>
          <a:endParaRPr lang="fr-FR"/>
        </a:p>
      </dgm:t>
    </dgm:pt>
    <dgm:pt modelId="{C40F820F-EFCE-4BD9-8F60-4FF79DFB527B}" type="sibTrans" cxnId="{D8929021-604D-4DD7-9059-9520B8D0A56D}">
      <dgm:prSet/>
      <dgm:spPr/>
      <dgm:t>
        <a:bodyPr/>
        <a:lstStyle/>
        <a:p>
          <a:endParaRPr lang="fr-FR"/>
        </a:p>
      </dgm:t>
    </dgm:pt>
    <dgm:pt modelId="{90B2F993-38BE-4B72-9056-604A6903554A}">
      <dgm:prSet phldrT="[Texte]"/>
      <dgm:spPr/>
      <dgm:t>
        <a:bodyPr/>
        <a:lstStyle/>
        <a:p>
          <a:r>
            <a:rPr lang="fr-FR" dirty="0" smtClean="0"/>
            <a:t>électrotechnique</a:t>
          </a:r>
          <a:endParaRPr lang="fr-FR" dirty="0"/>
        </a:p>
      </dgm:t>
    </dgm:pt>
    <dgm:pt modelId="{170F7738-C699-4D57-A62B-C9AF0C4D5115}" type="parTrans" cxnId="{5AF151F6-B2C9-4E7D-B1D9-15F37566BAFA}">
      <dgm:prSet/>
      <dgm:spPr/>
      <dgm:t>
        <a:bodyPr/>
        <a:lstStyle/>
        <a:p>
          <a:endParaRPr lang="fr-FR"/>
        </a:p>
      </dgm:t>
    </dgm:pt>
    <dgm:pt modelId="{EB53BD9F-B0B0-4980-8E44-1E7E19594C97}" type="sibTrans" cxnId="{5AF151F6-B2C9-4E7D-B1D9-15F37566BAFA}">
      <dgm:prSet/>
      <dgm:spPr/>
      <dgm:t>
        <a:bodyPr/>
        <a:lstStyle/>
        <a:p>
          <a:endParaRPr lang="fr-FR"/>
        </a:p>
      </dgm:t>
    </dgm:pt>
    <dgm:pt modelId="{B01E32CD-19A8-46B5-8800-1D2FDF2D8709}">
      <dgm:prSet phldrT="[Texte]"/>
      <dgm:spPr/>
      <dgm:t>
        <a:bodyPr/>
        <a:lstStyle/>
        <a:p>
          <a:r>
            <a:rPr lang="fr-FR" dirty="0" smtClean="0"/>
            <a:t>Cartes perforés, traitement par lot</a:t>
          </a:r>
          <a:endParaRPr lang="fr-FR" dirty="0"/>
        </a:p>
      </dgm:t>
    </dgm:pt>
    <dgm:pt modelId="{B55E403D-16AE-4406-98F6-A882E61C7ADB}" type="parTrans" cxnId="{547528D9-7B19-4D9F-9738-BFDAC2FC4C2E}">
      <dgm:prSet/>
      <dgm:spPr/>
      <dgm:t>
        <a:bodyPr/>
        <a:lstStyle/>
        <a:p>
          <a:endParaRPr lang="fr-FR"/>
        </a:p>
      </dgm:t>
    </dgm:pt>
    <dgm:pt modelId="{E3350478-3310-456D-BDE5-58156DF733AE}" type="sibTrans" cxnId="{547528D9-7B19-4D9F-9738-BFDAC2FC4C2E}">
      <dgm:prSet/>
      <dgm:spPr/>
      <dgm:t>
        <a:bodyPr/>
        <a:lstStyle/>
        <a:p>
          <a:endParaRPr lang="fr-FR"/>
        </a:p>
      </dgm:t>
    </dgm:pt>
    <dgm:pt modelId="{B6B3E7EE-D9E3-4B19-A293-21204242BB5B}">
      <dgm:prSet phldrT="[Texte]"/>
      <dgm:spPr/>
      <dgm:t>
        <a:bodyPr/>
        <a:lstStyle/>
        <a:p>
          <a:r>
            <a:rPr lang="fr-FR" dirty="0" smtClean="0"/>
            <a:t>Utilisateurs</a:t>
          </a:r>
          <a:endParaRPr lang="fr-FR" dirty="0"/>
        </a:p>
      </dgm:t>
    </dgm:pt>
    <dgm:pt modelId="{3512CD48-F9BC-4620-9174-B973012A6CFB}" type="parTrans" cxnId="{F6CD809F-E450-47C1-8D55-1FC258843307}">
      <dgm:prSet/>
      <dgm:spPr/>
      <dgm:t>
        <a:bodyPr/>
        <a:lstStyle/>
        <a:p>
          <a:endParaRPr lang="fr-FR"/>
        </a:p>
      </dgm:t>
    </dgm:pt>
    <dgm:pt modelId="{E12540A8-D7B5-4D6E-BD00-56CFC26E861A}" type="sibTrans" cxnId="{F6CD809F-E450-47C1-8D55-1FC258843307}">
      <dgm:prSet/>
      <dgm:spPr/>
      <dgm:t>
        <a:bodyPr/>
        <a:lstStyle/>
        <a:p>
          <a:endParaRPr lang="fr-FR"/>
        </a:p>
      </dgm:t>
    </dgm:pt>
    <dgm:pt modelId="{4A2BAB91-DA1A-4431-900B-41E5C949058A}">
      <dgm:prSet phldrT="[Texte]"/>
      <dgm:spPr/>
      <dgm:t>
        <a:bodyPr/>
        <a:lstStyle/>
        <a:p>
          <a:r>
            <a:rPr lang="fr-FR" dirty="0" smtClean="0"/>
            <a:t>Informatique</a:t>
          </a:r>
          <a:endParaRPr lang="fr-FR" dirty="0"/>
        </a:p>
      </dgm:t>
    </dgm:pt>
    <dgm:pt modelId="{97B0B488-98D4-432B-B22F-3BBAC6AACC7A}" type="parTrans" cxnId="{E1DC9D7E-7DF7-4B24-8F94-F13111539DBA}">
      <dgm:prSet/>
      <dgm:spPr/>
      <dgm:t>
        <a:bodyPr/>
        <a:lstStyle/>
        <a:p>
          <a:endParaRPr lang="fr-FR"/>
        </a:p>
      </dgm:t>
    </dgm:pt>
    <dgm:pt modelId="{EDA26D1B-4E66-4E19-8206-BA7CC57E297B}" type="sibTrans" cxnId="{E1DC9D7E-7DF7-4B24-8F94-F13111539DBA}">
      <dgm:prSet/>
      <dgm:spPr/>
      <dgm:t>
        <a:bodyPr/>
        <a:lstStyle/>
        <a:p>
          <a:endParaRPr lang="fr-FR"/>
        </a:p>
      </dgm:t>
    </dgm:pt>
    <dgm:pt modelId="{8D34217E-A713-406A-8975-D6F935A0330D}">
      <dgm:prSet phldrT="[Texte]"/>
      <dgm:spPr/>
      <dgm:t>
        <a:bodyPr/>
        <a:lstStyle/>
        <a:p>
          <a:r>
            <a:rPr lang="fr-FR" dirty="0" smtClean="0"/>
            <a:t>Illusion d’une machine personnelle</a:t>
          </a:r>
          <a:endParaRPr lang="fr-FR" dirty="0"/>
        </a:p>
      </dgm:t>
    </dgm:pt>
    <dgm:pt modelId="{B13D116C-9078-48C8-8334-7C76D7E96F97}" type="parTrans" cxnId="{95C54EE2-37A7-4EF7-B5A2-473C851B41EF}">
      <dgm:prSet/>
      <dgm:spPr/>
      <dgm:t>
        <a:bodyPr/>
        <a:lstStyle/>
        <a:p>
          <a:endParaRPr lang="fr-FR"/>
        </a:p>
      </dgm:t>
    </dgm:pt>
    <dgm:pt modelId="{D80506A4-ADE8-4187-8E1D-65281DBBBCB5}" type="sibTrans" cxnId="{95C54EE2-37A7-4EF7-B5A2-473C851B41EF}">
      <dgm:prSet/>
      <dgm:spPr/>
      <dgm:t>
        <a:bodyPr/>
        <a:lstStyle/>
        <a:p>
          <a:endParaRPr lang="fr-FR"/>
        </a:p>
      </dgm:t>
    </dgm:pt>
    <dgm:pt modelId="{BCCA559B-72FB-4EF5-BA26-E531803AAE15}">
      <dgm:prSet phldrT="[Texte]"/>
      <dgm:spPr/>
      <dgm:t>
        <a:bodyPr/>
        <a:lstStyle/>
        <a:p>
          <a:r>
            <a:rPr lang="fr-FR" dirty="0" smtClean="0"/>
            <a:t>Utilisateur peut se permettre de réfléchir pendant l’utilisation</a:t>
          </a:r>
          <a:endParaRPr lang="fr-FR" dirty="0"/>
        </a:p>
      </dgm:t>
    </dgm:pt>
    <dgm:pt modelId="{008C5E05-9A22-4F73-BC77-7EC160CFA37E}" type="parTrans" cxnId="{408F5929-9058-48BC-8B9D-3D51291D4193}">
      <dgm:prSet/>
      <dgm:spPr/>
      <dgm:t>
        <a:bodyPr/>
        <a:lstStyle/>
        <a:p>
          <a:endParaRPr lang="fr-FR"/>
        </a:p>
      </dgm:t>
    </dgm:pt>
    <dgm:pt modelId="{0FB9756C-8F1F-45AE-BC13-C119683E4337}" type="sibTrans" cxnId="{408F5929-9058-48BC-8B9D-3D51291D4193}">
      <dgm:prSet/>
      <dgm:spPr/>
      <dgm:t>
        <a:bodyPr/>
        <a:lstStyle/>
        <a:p>
          <a:endParaRPr lang="fr-FR"/>
        </a:p>
      </dgm:t>
    </dgm:pt>
    <dgm:pt modelId="{D30ABAAA-B86B-4414-8C56-8C0FEAF646ED}">
      <dgm:prSet phldrT="[Texte]"/>
      <dgm:spPr/>
      <dgm:t>
        <a:bodyPr/>
        <a:lstStyle/>
        <a:p>
          <a:r>
            <a:rPr lang="fr-FR" dirty="0" smtClean="0"/>
            <a:t>Facteurs humains, psychologie, conception graphique</a:t>
          </a:r>
          <a:endParaRPr lang="fr-FR" dirty="0"/>
        </a:p>
      </dgm:t>
    </dgm:pt>
    <dgm:pt modelId="{887DB9B3-2AB4-47A9-805F-93281FF0E797}" type="parTrans" cxnId="{6AE42C1C-4A69-4FFF-B8BF-9819D717B8FD}">
      <dgm:prSet/>
      <dgm:spPr/>
      <dgm:t>
        <a:bodyPr/>
        <a:lstStyle/>
        <a:p>
          <a:endParaRPr lang="fr-FR"/>
        </a:p>
      </dgm:t>
    </dgm:pt>
    <dgm:pt modelId="{9E6DAAB2-9FDC-4092-8709-F339A53C71DB}" type="sibTrans" cxnId="{6AE42C1C-4A69-4FFF-B8BF-9819D717B8FD}">
      <dgm:prSet/>
      <dgm:spPr/>
      <dgm:t>
        <a:bodyPr/>
        <a:lstStyle/>
        <a:p>
          <a:endParaRPr lang="fr-FR"/>
        </a:p>
      </dgm:t>
    </dgm:pt>
    <dgm:pt modelId="{47A597FB-8C1F-416B-A935-0BDA222D2F65}">
      <dgm:prSet phldrT="[Texte]"/>
      <dgm:spPr/>
      <dgm:t>
        <a:bodyPr/>
        <a:lstStyle/>
        <a:p>
          <a:r>
            <a:rPr lang="fr-FR" dirty="0" smtClean="0"/>
            <a:t>Focus sur le comportement des utilisateur et la productivité</a:t>
          </a:r>
          <a:endParaRPr lang="fr-FR" dirty="0"/>
        </a:p>
      </dgm:t>
    </dgm:pt>
    <dgm:pt modelId="{09ACC5CF-377E-4C72-A637-8A3CC411600A}" type="parTrans" cxnId="{CD132812-7905-46A7-AEC5-89849D2ADDA9}">
      <dgm:prSet/>
      <dgm:spPr/>
      <dgm:t>
        <a:bodyPr/>
        <a:lstStyle/>
        <a:p>
          <a:endParaRPr lang="fr-FR"/>
        </a:p>
      </dgm:t>
    </dgm:pt>
    <dgm:pt modelId="{6F18B823-4B11-430C-830C-1E4DB63C7328}" type="sibTrans" cxnId="{CD132812-7905-46A7-AEC5-89849D2ADDA9}">
      <dgm:prSet/>
      <dgm:spPr/>
      <dgm:t>
        <a:bodyPr/>
        <a:lstStyle/>
        <a:p>
          <a:endParaRPr lang="fr-FR"/>
        </a:p>
      </dgm:t>
    </dgm:pt>
    <dgm:pt modelId="{B87AB5A1-AB26-47A6-9E88-B1850BB62DE0}">
      <dgm:prSet phldrT="[Texte]"/>
      <dgm:spPr/>
      <dgm:t>
        <a:bodyPr/>
        <a:lstStyle/>
        <a:p>
          <a:r>
            <a:rPr lang="fr-FR" dirty="0" err="1" smtClean="0"/>
            <a:t>Collogiciel</a:t>
          </a:r>
          <a:r>
            <a:rPr lang="fr-FR" dirty="0" smtClean="0"/>
            <a:t>: messages / systèmes de fichiers partagés</a:t>
          </a:r>
          <a:endParaRPr lang="fr-FR" dirty="0"/>
        </a:p>
      </dgm:t>
    </dgm:pt>
    <dgm:pt modelId="{D4323213-2208-4213-B430-3C2A318AF265}" type="parTrans" cxnId="{DA52E4B9-1972-4E31-B77C-475C34000FB6}">
      <dgm:prSet/>
      <dgm:spPr/>
      <dgm:t>
        <a:bodyPr/>
        <a:lstStyle/>
        <a:p>
          <a:endParaRPr lang="fr-FR"/>
        </a:p>
      </dgm:t>
    </dgm:pt>
    <dgm:pt modelId="{184283B5-CC95-4ABD-93CB-B4B378662E75}" type="sibTrans" cxnId="{DA52E4B9-1972-4E31-B77C-475C34000FB6}">
      <dgm:prSet/>
      <dgm:spPr/>
      <dgm:t>
        <a:bodyPr/>
        <a:lstStyle/>
        <a:p>
          <a:endParaRPr lang="fr-FR"/>
        </a:p>
      </dgm:t>
    </dgm:pt>
    <dgm:pt modelId="{B2EC469E-4BD8-463C-92B9-73E2C645F5FA}" type="pres">
      <dgm:prSet presAssocID="{6F5EEB8E-A9ED-424E-AB46-FA32FF3C51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FCAFAEE-084C-44D1-84FF-F682A9087AEA}" type="pres">
      <dgm:prSet presAssocID="{FCA694EC-628B-4F2F-97F8-0D4387547D0E}" presName="composite" presStyleCnt="0"/>
      <dgm:spPr/>
    </dgm:pt>
    <dgm:pt modelId="{A5CCE11D-C8AD-4B1A-B234-9F38B1E6E85A}" type="pres">
      <dgm:prSet presAssocID="{FCA694EC-628B-4F2F-97F8-0D4387547D0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AC9E59-9F0E-406D-A284-BE1D9AD8237B}" type="pres">
      <dgm:prSet presAssocID="{FCA694EC-628B-4F2F-97F8-0D4387547D0E}" presName="parSh" presStyleLbl="node1" presStyleIdx="0" presStyleCnt="3" custScaleY="181270" custLinFactNeighborX="-220" custLinFactNeighborY="-33556"/>
      <dgm:spPr/>
      <dgm:t>
        <a:bodyPr/>
        <a:lstStyle/>
        <a:p>
          <a:endParaRPr lang="fr-FR"/>
        </a:p>
      </dgm:t>
    </dgm:pt>
    <dgm:pt modelId="{54901BA4-CB19-4D09-8A79-89D9CC323EEA}" type="pres">
      <dgm:prSet presAssocID="{FCA694EC-628B-4F2F-97F8-0D4387547D0E}" presName="desTx" presStyleLbl="fgAcc1" presStyleIdx="0" presStyleCnt="3" custScaleY="74679" custLinFactNeighborY="-116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451F8F-3A5E-44C7-9B2F-837054C2A34D}" type="pres">
      <dgm:prSet presAssocID="{C40F820F-EFCE-4BD9-8F60-4FF79DFB527B}" presName="sibTrans" presStyleLbl="sibTrans2D1" presStyleIdx="0" presStyleCnt="2"/>
      <dgm:spPr/>
      <dgm:t>
        <a:bodyPr/>
        <a:lstStyle/>
        <a:p>
          <a:endParaRPr lang="fr-FR"/>
        </a:p>
      </dgm:t>
    </dgm:pt>
    <dgm:pt modelId="{8EB111EE-D8E3-4C36-A5F8-2CDB34D60058}" type="pres">
      <dgm:prSet presAssocID="{C40F820F-EFCE-4BD9-8F60-4FF79DFB527B}" presName="connTx" presStyleLbl="sibTrans2D1" presStyleIdx="0" presStyleCnt="2"/>
      <dgm:spPr/>
      <dgm:t>
        <a:bodyPr/>
        <a:lstStyle/>
        <a:p>
          <a:endParaRPr lang="fr-FR"/>
        </a:p>
      </dgm:t>
    </dgm:pt>
    <dgm:pt modelId="{153D9F5C-6EC3-4335-B8AE-41F779E27A93}" type="pres">
      <dgm:prSet presAssocID="{9CA4A9C6-A038-4C20-A548-D973F4778742}" presName="composite" presStyleCnt="0"/>
      <dgm:spPr/>
    </dgm:pt>
    <dgm:pt modelId="{1638DEA8-E9B1-4638-AB7D-2C473FFA6990}" type="pres">
      <dgm:prSet presAssocID="{9CA4A9C6-A038-4C20-A548-D973F477874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340254-620B-41A5-A10A-EBED19040BED}" type="pres">
      <dgm:prSet presAssocID="{9CA4A9C6-A038-4C20-A548-D973F4778742}" presName="parSh" presStyleLbl="node1" presStyleIdx="1" presStyleCnt="3" custScaleY="181270" custLinFactNeighborX="844" custLinFactNeighborY="-40105"/>
      <dgm:spPr/>
      <dgm:t>
        <a:bodyPr/>
        <a:lstStyle/>
        <a:p>
          <a:endParaRPr lang="fr-FR"/>
        </a:p>
      </dgm:t>
    </dgm:pt>
    <dgm:pt modelId="{25090B9F-75F5-4D9C-9D18-4D6F9B1CE763}" type="pres">
      <dgm:prSet presAssocID="{9CA4A9C6-A038-4C20-A548-D973F4778742}" presName="desTx" presStyleLbl="fgAcc1" presStyleIdx="1" presStyleCnt="3" custScaleY="68143" custLinFactNeighborX="823" custLinFactNeighborY="-1545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DB1C99-5EFC-47D2-BFBC-EB8FC46B9055}" type="pres">
      <dgm:prSet presAssocID="{6CB767B0-5C87-467C-84B2-AF3633486A61}" presName="sibTrans" presStyleLbl="sibTrans2D1" presStyleIdx="1" presStyleCnt="2"/>
      <dgm:spPr/>
      <dgm:t>
        <a:bodyPr/>
        <a:lstStyle/>
        <a:p>
          <a:endParaRPr lang="fr-FR"/>
        </a:p>
      </dgm:t>
    </dgm:pt>
    <dgm:pt modelId="{579D4270-B39F-428D-AA25-91F1B76F8240}" type="pres">
      <dgm:prSet presAssocID="{6CB767B0-5C87-467C-84B2-AF3633486A61}" presName="connTx" presStyleLbl="sibTrans2D1" presStyleIdx="1" presStyleCnt="2"/>
      <dgm:spPr/>
      <dgm:t>
        <a:bodyPr/>
        <a:lstStyle/>
        <a:p>
          <a:endParaRPr lang="fr-FR"/>
        </a:p>
      </dgm:t>
    </dgm:pt>
    <dgm:pt modelId="{78AF4189-0D17-47FF-8597-3A2C205666B7}" type="pres">
      <dgm:prSet presAssocID="{58849203-7CF8-4232-A586-8360DC0A7A53}" presName="composite" presStyleCnt="0"/>
      <dgm:spPr/>
    </dgm:pt>
    <dgm:pt modelId="{06F00837-EF2E-427D-AEFF-D82CE9621AC8}" type="pres">
      <dgm:prSet presAssocID="{58849203-7CF8-4232-A586-8360DC0A7A53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72B56B-D234-4300-9A2F-BCE5B062FF2A}" type="pres">
      <dgm:prSet presAssocID="{58849203-7CF8-4232-A586-8360DC0A7A53}" presName="parSh" presStyleLbl="node1" presStyleIdx="2" presStyleCnt="3" custScaleY="181270"/>
      <dgm:spPr/>
      <dgm:t>
        <a:bodyPr/>
        <a:lstStyle/>
        <a:p>
          <a:endParaRPr lang="fr-FR"/>
        </a:p>
      </dgm:t>
    </dgm:pt>
    <dgm:pt modelId="{4E3BADC7-3023-4784-8D50-DE9BB26C256C}" type="pres">
      <dgm:prSet presAssocID="{58849203-7CF8-4232-A586-8360DC0A7A53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127CEF-9469-439E-9846-5D8F2068F42E}" type="presOf" srcId="{47A597FB-8C1F-416B-A935-0BDA222D2F65}" destId="{4E3BADC7-3023-4784-8D50-DE9BB26C256C}" srcOrd="0" destOrd="4" presId="urn:microsoft.com/office/officeart/2005/8/layout/process3"/>
    <dgm:cxn modelId="{EBF99E83-1670-4A57-8E67-2CB5A99A20ED}" type="presOf" srcId="{B01E32CD-19A8-46B5-8800-1D2FDF2D8709}" destId="{25090B9F-75F5-4D9C-9D18-4D6F9B1CE763}" srcOrd="0" destOrd="1" presId="urn:microsoft.com/office/officeart/2005/8/layout/process3"/>
    <dgm:cxn modelId="{9A570DC0-C7D5-4FD2-8A9F-EE18242BF66E}" type="presOf" srcId="{4A2BAB91-DA1A-4431-900B-41E5C949058A}" destId="{25090B9F-75F5-4D9C-9D18-4D6F9B1CE763}" srcOrd="0" destOrd="3" presId="urn:microsoft.com/office/officeart/2005/8/layout/process3"/>
    <dgm:cxn modelId="{F76CD153-8BB3-4E97-88C9-DB1EC840A67B}" srcId="{58849203-7CF8-4232-A586-8360DC0A7A53}" destId="{F693099A-5BB9-4384-9660-4CFE39DDB93E}" srcOrd="0" destOrd="0" parTransId="{2BA3F466-DE33-416A-8DD1-B8FEDE316DD4}" sibTransId="{93439DE0-FAEE-405B-B1B2-F685273206EB}"/>
    <dgm:cxn modelId="{C27E362C-D994-411D-B52B-52713E02EDC6}" type="presOf" srcId="{6CB767B0-5C87-467C-84B2-AF3633486A61}" destId="{EBDB1C99-5EFC-47D2-BFBC-EB8FC46B9055}" srcOrd="0" destOrd="0" presId="urn:microsoft.com/office/officeart/2005/8/layout/process3"/>
    <dgm:cxn modelId="{3A8802C7-7B6D-4DFB-A46C-90E6B54AE6BB}" type="presOf" srcId="{8D34217E-A713-406A-8975-D6F935A0330D}" destId="{4E3BADC7-3023-4784-8D50-DE9BB26C256C}" srcOrd="0" destOrd="1" presId="urn:microsoft.com/office/officeart/2005/8/layout/process3"/>
    <dgm:cxn modelId="{29A1341E-BDA1-4D60-8524-4C96CCEFFD6D}" type="presOf" srcId="{FCA694EC-628B-4F2F-97F8-0D4387547D0E}" destId="{4CAC9E59-9F0E-406D-A284-BE1D9AD8237B}" srcOrd="1" destOrd="0" presId="urn:microsoft.com/office/officeart/2005/8/layout/process3"/>
    <dgm:cxn modelId="{5AF151F6-B2C9-4E7D-B1D9-15F37566BAFA}" srcId="{FCA694EC-628B-4F2F-97F8-0D4387547D0E}" destId="{90B2F993-38BE-4B72-9056-604A6903554A}" srcOrd="1" destOrd="0" parTransId="{170F7738-C699-4D57-A62B-C9AF0C4D5115}" sibTransId="{EB53BD9F-B0B0-4980-8E44-1E7E19594C97}"/>
    <dgm:cxn modelId="{DA52E4B9-1972-4E31-B77C-475C34000FB6}" srcId="{58849203-7CF8-4232-A586-8360DC0A7A53}" destId="{B87AB5A1-AB26-47A6-9E88-B1850BB62DE0}" srcOrd="5" destOrd="0" parTransId="{D4323213-2208-4213-B430-3C2A318AF265}" sibTransId="{184283B5-CC95-4ABD-93CB-B4B378662E75}"/>
    <dgm:cxn modelId="{B86711EA-0673-4A89-8D8E-CEC82F3CB4AC}" type="presOf" srcId="{F693099A-5BB9-4384-9660-4CFE39DDB93E}" destId="{4E3BADC7-3023-4784-8D50-DE9BB26C256C}" srcOrd="0" destOrd="0" presId="urn:microsoft.com/office/officeart/2005/8/layout/process3"/>
    <dgm:cxn modelId="{6AE42C1C-4A69-4FFF-B8BF-9819D717B8FD}" srcId="{58849203-7CF8-4232-A586-8360DC0A7A53}" destId="{D30ABAAA-B86B-4414-8C56-8C0FEAF646ED}" srcOrd="3" destOrd="0" parTransId="{887DB9B3-2AB4-47A9-805F-93281FF0E797}" sibTransId="{9E6DAAB2-9FDC-4092-8709-F339A53C71DB}"/>
    <dgm:cxn modelId="{48D5DC9E-0CFF-485D-A994-CBFDCC86A3C5}" type="presOf" srcId="{9DF55F08-FA12-4B9B-8C3F-4575CE40E58A}" destId="{25090B9F-75F5-4D9C-9D18-4D6F9B1CE763}" srcOrd="0" destOrd="0" presId="urn:microsoft.com/office/officeart/2005/8/layout/process3"/>
    <dgm:cxn modelId="{D8929021-604D-4DD7-9059-9520B8D0A56D}" srcId="{6F5EEB8E-A9ED-424E-AB46-FA32FF3C5192}" destId="{FCA694EC-628B-4F2F-97F8-0D4387547D0E}" srcOrd="0" destOrd="0" parTransId="{82CE937A-9FC2-4239-A553-9B152BE25F56}" sibTransId="{C40F820F-EFCE-4BD9-8F60-4FF79DFB527B}"/>
    <dgm:cxn modelId="{0BBC8393-CBDE-41C0-8CC0-3EA3CFAE7726}" type="presOf" srcId="{BCCA559B-72FB-4EF5-BA26-E531803AAE15}" destId="{4E3BADC7-3023-4784-8D50-DE9BB26C256C}" srcOrd="0" destOrd="2" presId="urn:microsoft.com/office/officeart/2005/8/layout/process3"/>
    <dgm:cxn modelId="{F6CD809F-E450-47C1-8D55-1FC258843307}" srcId="{9CA4A9C6-A038-4C20-A548-D973F4778742}" destId="{B6B3E7EE-D9E3-4B19-A293-21204242BB5B}" srcOrd="2" destOrd="0" parTransId="{3512CD48-F9BC-4620-9174-B973012A6CFB}" sibTransId="{E12540A8-D7B5-4D6E-BD00-56CFC26E861A}"/>
    <dgm:cxn modelId="{4B83804C-724D-45B4-8D2C-8D129DA44C2D}" type="presOf" srcId="{FCA694EC-628B-4F2F-97F8-0D4387547D0E}" destId="{A5CCE11D-C8AD-4B1A-B234-9F38B1E6E85A}" srcOrd="0" destOrd="0" presId="urn:microsoft.com/office/officeart/2005/8/layout/process3"/>
    <dgm:cxn modelId="{EDE7A509-9B31-4A2D-94A2-666E7B16CC77}" type="presOf" srcId="{C40F820F-EFCE-4BD9-8F60-4FF79DFB527B}" destId="{8EB111EE-D8E3-4C36-A5F8-2CDB34D60058}" srcOrd="1" destOrd="0" presId="urn:microsoft.com/office/officeart/2005/8/layout/process3"/>
    <dgm:cxn modelId="{3ACBC00E-5F8F-4376-8D6C-50A45613F600}" type="presOf" srcId="{5D5ECD29-40E0-4FD4-9F3E-A0BA5878ACE8}" destId="{54901BA4-CB19-4D09-8A79-89D9CC323EEA}" srcOrd="0" destOrd="0" presId="urn:microsoft.com/office/officeart/2005/8/layout/process3"/>
    <dgm:cxn modelId="{95C54EE2-37A7-4EF7-B5A2-473C851B41EF}" srcId="{58849203-7CF8-4232-A586-8360DC0A7A53}" destId="{8D34217E-A713-406A-8975-D6F935A0330D}" srcOrd="1" destOrd="0" parTransId="{B13D116C-9078-48C8-8334-7C76D7E96F97}" sibTransId="{D80506A4-ADE8-4187-8E1D-65281DBBBCB5}"/>
    <dgm:cxn modelId="{6F51C09B-F3B9-4551-840C-25B775A2D90D}" type="presOf" srcId="{B6B3E7EE-D9E3-4B19-A293-21204242BB5B}" destId="{25090B9F-75F5-4D9C-9D18-4D6F9B1CE763}" srcOrd="0" destOrd="2" presId="urn:microsoft.com/office/officeart/2005/8/layout/process3"/>
    <dgm:cxn modelId="{C4979B0E-1E52-4751-8EF6-1B7AF2A38244}" type="presOf" srcId="{9CA4A9C6-A038-4C20-A548-D973F4778742}" destId="{08340254-620B-41A5-A10A-EBED19040BED}" srcOrd="1" destOrd="0" presId="urn:microsoft.com/office/officeart/2005/8/layout/process3"/>
    <dgm:cxn modelId="{F44A2F2F-7911-4DB6-A473-601BAAB38133}" type="presOf" srcId="{B87AB5A1-AB26-47A6-9E88-B1850BB62DE0}" destId="{4E3BADC7-3023-4784-8D50-DE9BB26C256C}" srcOrd="0" destOrd="5" presId="urn:microsoft.com/office/officeart/2005/8/layout/process3"/>
    <dgm:cxn modelId="{C998DD0A-CE4C-438F-9433-53B7B41FFA2B}" type="presOf" srcId="{58849203-7CF8-4232-A586-8360DC0A7A53}" destId="{1F72B56B-D234-4300-9A2F-BCE5B062FF2A}" srcOrd="1" destOrd="0" presId="urn:microsoft.com/office/officeart/2005/8/layout/process3"/>
    <dgm:cxn modelId="{EBEA4C38-D3B1-41BF-8981-571F7EB29073}" srcId="{FCA694EC-628B-4F2F-97F8-0D4387547D0E}" destId="{5D5ECD29-40E0-4FD4-9F3E-A0BA5878ACE8}" srcOrd="0" destOrd="0" parTransId="{ED714894-4A78-4020-ACFC-EBB4E88AEB98}" sibTransId="{A63D1890-50D3-46D5-A689-63C31E5E925E}"/>
    <dgm:cxn modelId="{05EB8B26-3791-49B0-8D4C-602C1BF2327E}" type="presOf" srcId="{6CB767B0-5C87-467C-84B2-AF3633486A61}" destId="{579D4270-B39F-428D-AA25-91F1B76F8240}" srcOrd="1" destOrd="0" presId="urn:microsoft.com/office/officeart/2005/8/layout/process3"/>
    <dgm:cxn modelId="{CD132812-7905-46A7-AEC5-89849D2ADDA9}" srcId="{58849203-7CF8-4232-A586-8360DC0A7A53}" destId="{47A597FB-8C1F-416B-A935-0BDA222D2F65}" srcOrd="4" destOrd="0" parTransId="{09ACC5CF-377E-4C72-A637-8A3CC411600A}" sibTransId="{6F18B823-4B11-430C-830C-1E4DB63C7328}"/>
    <dgm:cxn modelId="{61C76733-F832-4D7F-B070-893480047337}" type="presOf" srcId="{6F5EEB8E-A9ED-424E-AB46-FA32FF3C5192}" destId="{B2EC469E-4BD8-463C-92B9-73E2C645F5FA}" srcOrd="0" destOrd="0" presId="urn:microsoft.com/office/officeart/2005/8/layout/process3"/>
    <dgm:cxn modelId="{9F77570A-6A14-4155-A8CC-58006477E905}" type="presOf" srcId="{D30ABAAA-B86B-4414-8C56-8C0FEAF646ED}" destId="{4E3BADC7-3023-4784-8D50-DE9BB26C256C}" srcOrd="0" destOrd="3" presId="urn:microsoft.com/office/officeart/2005/8/layout/process3"/>
    <dgm:cxn modelId="{1B403F85-30A2-4D43-AF24-BDCBDEF3C97E}" type="presOf" srcId="{C40F820F-EFCE-4BD9-8F60-4FF79DFB527B}" destId="{95451F8F-3A5E-44C7-9B2F-837054C2A34D}" srcOrd="0" destOrd="0" presId="urn:microsoft.com/office/officeart/2005/8/layout/process3"/>
    <dgm:cxn modelId="{408F5929-9058-48BC-8B9D-3D51291D4193}" srcId="{58849203-7CF8-4232-A586-8360DC0A7A53}" destId="{BCCA559B-72FB-4EF5-BA26-E531803AAE15}" srcOrd="2" destOrd="0" parTransId="{008C5E05-9A22-4F73-BC77-7EC160CFA37E}" sibTransId="{0FB9756C-8F1F-45AE-BC13-C119683E4337}"/>
    <dgm:cxn modelId="{547528D9-7B19-4D9F-9738-BFDAC2FC4C2E}" srcId="{9CA4A9C6-A038-4C20-A548-D973F4778742}" destId="{B01E32CD-19A8-46B5-8800-1D2FDF2D8709}" srcOrd="1" destOrd="0" parTransId="{B55E403D-16AE-4406-98F6-A882E61C7ADB}" sibTransId="{E3350478-3310-456D-BDE5-58156DF733AE}"/>
    <dgm:cxn modelId="{6D5F85E7-3E64-4A66-BAB6-84149DDF84BC}" type="presOf" srcId="{58849203-7CF8-4232-A586-8360DC0A7A53}" destId="{06F00837-EF2E-427D-AEFF-D82CE9621AC8}" srcOrd="0" destOrd="0" presId="urn:microsoft.com/office/officeart/2005/8/layout/process3"/>
    <dgm:cxn modelId="{244F1B37-BF8D-44F7-973E-40D61C4B5155}" srcId="{6F5EEB8E-A9ED-424E-AB46-FA32FF3C5192}" destId="{9CA4A9C6-A038-4C20-A548-D973F4778742}" srcOrd="1" destOrd="0" parTransId="{31FD1DE0-16BA-4146-B74B-C965121F8354}" sibTransId="{6CB767B0-5C87-467C-84B2-AF3633486A61}"/>
    <dgm:cxn modelId="{D218ED81-DA9D-4A84-B125-757EF2BB4CCC}" type="presOf" srcId="{9CA4A9C6-A038-4C20-A548-D973F4778742}" destId="{1638DEA8-E9B1-4638-AB7D-2C473FFA6990}" srcOrd="0" destOrd="0" presId="urn:microsoft.com/office/officeart/2005/8/layout/process3"/>
    <dgm:cxn modelId="{0EC0C504-A3CA-478A-B291-A15C4B083B38}" srcId="{9CA4A9C6-A038-4C20-A548-D973F4778742}" destId="{9DF55F08-FA12-4B9B-8C3F-4575CE40E58A}" srcOrd="0" destOrd="0" parTransId="{A50BB3BC-D70F-4969-9445-60B99AA3091C}" sibTransId="{B8EA11F7-E247-46C9-B5E2-B433FA99E9A7}"/>
    <dgm:cxn modelId="{E1DC9D7E-7DF7-4B24-8F94-F13111539DBA}" srcId="{9CA4A9C6-A038-4C20-A548-D973F4778742}" destId="{4A2BAB91-DA1A-4431-900B-41E5C949058A}" srcOrd="3" destOrd="0" parTransId="{97B0B488-98D4-432B-B22F-3BBAC6AACC7A}" sibTransId="{EDA26D1B-4E66-4E19-8206-BA7CC57E297B}"/>
    <dgm:cxn modelId="{B81D8806-73C0-4718-9685-B8278717CB62}" type="presOf" srcId="{90B2F993-38BE-4B72-9056-604A6903554A}" destId="{54901BA4-CB19-4D09-8A79-89D9CC323EEA}" srcOrd="0" destOrd="1" presId="urn:microsoft.com/office/officeart/2005/8/layout/process3"/>
    <dgm:cxn modelId="{B5FD7B8A-DBB4-4EAA-AA3F-0BAC129E84D6}" srcId="{6F5EEB8E-A9ED-424E-AB46-FA32FF3C5192}" destId="{58849203-7CF8-4232-A586-8360DC0A7A53}" srcOrd="2" destOrd="0" parTransId="{2619EAD2-9FAB-4918-BFA7-229BCFD73823}" sibTransId="{7D0275BE-ACA7-4E8A-9ECC-0C012051CC6B}"/>
    <dgm:cxn modelId="{6F0643E2-3145-4FE5-B44D-55F9788CA10D}" type="presParOf" srcId="{B2EC469E-4BD8-463C-92B9-73E2C645F5FA}" destId="{CFCAFAEE-084C-44D1-84FF-F682A9087AEA}" srcOrd="0" destOrd="0" presId="urn:microsoft.com/office/officeart/2005/8/layout/process3"/>
    <dgm:cxn modelId="{3F4AE5BA-1700-4DAC-8A41-045F190D0D86}" type="presParOf" srcId="{CFCAFAEE-084C-44D1-84FF-F682A9087AEA}" destId="{A5CCE11D-C8AD-4B1A-B234-9F38B1E6E85A}" srcOrd="0" destOrd="0" presId="urn:microsoft.com/office/officeart/2005/8/layout/process3"/>
    <dgm:cxn modelId="{A5E9DC66-B0C7-41AA-B233-D8CBF35D2AA2}" type="presParOf" srcId="{CFCAFAEE-084C-44D1-84FF-F682A9087AEA}" destId="{4CAC9E59-9F0E-406D-A284-BE1D9AD8237B}" srcOrd="1" destOrd="0" presId="urn:microsoft.com/office/officeart/2005/8/layout/process3"/>
    <dgm:cxn modelId="{40DB7075-546F-4169-82EB-5521CDAC9CED}" type="presParOf" srcId="{CFCAFAEE-084C-44D1-84FF-F682A9087AEA}" destId="{54901BA4-CB19-4D09-8A79-89D9CC323EEA}" srcOrd="2" destOrd="0" presId="urn:microsoft.com/office/officeart/2005/8/layout/process3"/>
    <dgm:cxn modelId="{376776E5-0D0A-4744-982E-F2262842DCB4}" type="presParOf" srcId="{B2EC469E-4BD8-463C-92B9-73E2C645F5FA}" destId="{95451F8F-3A5E-44C7-9B2F-837054C2A34D}" srcOrd="1" destOrd="0" presId="urn:microsoft.com/office/officeart/2005/8/layout/process3"/>
    <dgm:cxn modelId="{12D9F6B9-EBED-46DE-9F05-CA222B5F54B3}" type="presParOf" srcId="{95451F8F-3A5E-44C7-9B2F-837054C2A34D}" destId="{8EB111EE-D8E3-4C36-A5F8-2CDB34D60058}" srcOrd="0" destOrd="0" presId="urn:microsoft.com/office/officeart/2005/8/layout/process3"/>
    <dgm:cxn modelId="{9663D4FA-6C35-4A23-9129-813BC782ACD7}" type="presParOf" srcId="{B2EC469E-4BD8-463C-92B9-73E2C645F5FA}" destId="{153D9F5C-6EC3-4335-B8AE-41F779E27A93}" srcOrd="2" destOrd="0" presId="urn:microsoft.com/office/officeart/2005/8/layout/process3"/>
    <dgm:cxn modelId="{D36A15F0-FE04-42B9-90FC-97898B2D5664}" type="presParOf" srcId="{153D9F5C-6EC3-4335-B8AE-41F779E27A93}" destId="{1638DEA8-E9B1-4638-AB7D-2C473FFA6990}" srcOrd="0" destOrd="0" presId="urn:microsoft.com/office/officeart/2005/8/layout/process3"/>
    <dgm:cxn modelId="{D870538F-3C95-4463-92C2-96EA6901F686}" type="presParOf" srcId="{153D9F5C-6EC3-4335-B8AE-41F779E27A93}" destId="{08340254-620B-41A5-A10A-EBED19040BED}" srcOrd="1" destOrd="0" presId="urn:microsoft.com/office/officeart/2005/8/layout/process3"/>
    <dgm:cxn modelId="{4035594E-FC6C-40CC-8642-C5E9A78A2785}" type="presParOf" srcId="{153D9F5C-6EC3-4335-B8AE-41F779E27A93}" destId="{25090B9F-75F5-4D9C-9D18-4D6F9B1CE763}" srcOrd="2" destOrd="0" presId="urn:microsoft.com/office/officeart/2005/8/layout/process3"/>
    <dgm:cxn modelId="{7BBD0D9F-0B8D-45F2-8596-EA5BC9E49133}" type="presParOf" srcId="{B2EC469E-4BD8-463C-92B9-73E2C645F5FA}" destId="{EBDB1C99-5EFC-47D2-BFBC-EB8FC46B9055}" srcOrd="3" destOrd="0" presId="urn:microsoft.com/office/officeart/2005/8/layout/process3"/>
    <dgm:cxn modelId="{688AE41E-C171-43BA-ADD5-1B42DF845AE1}" type="presParOf" srcId="{EBDB1C99-5EFC-47D2-BFBC-EB8FC46B9055}" destId="{579D4270-B39F-428D-AA25-91F1B76F8240}" srcOrd="0" destOrd="0" presId="urn:microsoft.com/office/officeart/2005/8/layout/process3"/>
    <dgm:cxn modelId="{376DA787-A171-4CEC-A1D7-8FB4138A4B66}" type="presParOf" srcId="{B2EC469E-4BD8-463C-92B9-73E2C645F5FA}" destId="{78AF4189-0D17-47FF-8597-3A2C205666B7}" srcOrd="4" destOrd="0" presId="urn:microsoft.com/office/officeart/2005/8/layout/process3"/>
    <dgm:cxn modelId="{F40D93A1-FF00-4ED5-BD7B-203AF0D4A984}" type="presParOf" srcId="{78AF4189-0D17-47FF-8597-3A2C205666B7}" destId="{06F00837-EF2E-427D-AEFF-D82CE9621AC8}" srcOrd="0" destOrd="0" presId="urn:microsoft.com/office/officeart/2005/8/layout/process3"/>
    <dgm:cxn modelId="{71ADF8EF-09DB-4167-A0AB-D7D188AA7E7F}" type="presParOf" srcId="{78AF4189-0D17-47FF-8597-3A2C205666B7}" destId="{1F72B56B-D234-4300-9A2F-BCE5B062FF2A}" srcOrd="1" destOrd="0" presId="urn:microsoft.com/office/officeart/2005/8/layout/process3"/>
    <dgm:cxn modelId="{4C568815-8BCC-4A83-BD97-99E6EB2FE8FC}" type="presParOf" srcId="{78AF4189-0D17-47FF-8597-3A2C205666B7}" destId="{4E3BADC7-3023-4784-8D50-DE9BB26C256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5EEB8E-A9ED-424E-AB46-FA32FF3C519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9A8E66-3C42-4EB0-A8CD-BF966AD82E6F}">
      <dgm:prSet phldrT="[Texte]" custT="1"/>
      <dgm:spPr/>
      <dgm:t>
        <a:bodyPr/>
        <a:lstStyle/>
        <a:p>
          <a:r>
            <a:rPr lang="fr-FR" sz="1200" dirty="0" smtClean="0"/>
            <a:t>1980 : interface de dialogue</a:t>
          </a:r>
          <a:endParaRPr lang="fr-FR" sz="1200" dirty="0"/>
        </a:p>
      </dgm:t>
    </dgm:pt>
    <dgm:pt modelId="{01B0DA32-4383-4C70-8F1E-20993D248D26}" type="parTrans" cxnId="{456616E8-F08C-411C-AF26-9108AECB07E4}">
      <dgm:prSet/>
      <dgm:spPr/>
      <dgm:t>
        <a:bodyPr/>
        <a:lstStyle/>
        <a:p>
          <a:endParaRPr lang="fr-FR"/>
        </a:p>
      </dgm:t>
    </dgm:pt>
    <dgm:pt modelId="{9F36F1CC-8F88-41E8-A132-E623C0613782}" type="sibTrans" cxnId="{456616E8-F08C-411C-AF26-9108AECB07E4}">
      <dgm:prSet/>
      <dgm:spPr/>
      <dgm:t>
        <a:bodyPr/>
        <a:lstStyle/>
        <a:p>
          <a:endParaRPr lang="fr-FR"/>
        </a:p>
      </dgm:t>
    </dgm:pt>
    <dgm:pt modelId="{580C0F93-7A78-4267-858C-0142F8027E21}">
      <dgm:prSet phldrT="[Texte]" custT="1"/>
      <dgm:spPr/>
      <dgm:t>
        <a:bodyPr/>
        <a:lstStyle/>
        <a:p>
          <a:r>
            <a:rPr lang="fr-FR" sz="1200" dirty="0" smtClean="0"/>
            <a:t>1990 : interface dans le travail</a:t>
          </a:r>
          <a:endParaRPr lang="fr-FR" sz="1200" dirty="0"/>
        </a:p>
      </dgm:t>
    </dgm:pt>
    <dgm:pt modelId="{6A787A5F-4759-42FC-93E7-2B7709E3EF9D}" type="parTrans" cxnId="{06A7C5EE-F7F0-4A5E-9172-15341E147534}">
      <dgm:prSet/>
      <dgm:spPr/>
      <dgm:t>
        <a:bodyPr/>
        <a:lstStyle/>
        <a:p>
          <a:endParaRPr lang="fr-FR"/>
        </a:p>
      </dgm:t>
    </dgm:pt>
    <dgm:pt modelId="{8499567E-809F-41A6-9949-82D03770C351}" type="sibTrans" cxnId="{06A7C5EE-F7F0-4A5E-9172-15341E147534}">
      <dgm:prSet/>
      <dgm:spPr/>
      <dgm:t>
        <a:bodyPr/>
        <a:lstStyle/>
        <a:p>
          <a:endParaRPr lang="fr-FR"/>
        </a:p>
      </dgm:t>
    </dgm:pt>
    <dgm:pt modelId="{1B38EEAF-709F-41B5-BCDC-86BFC6EF105F}">
      <dgm:prSet phldrT="[Texte]"/>
      <dgm:spPr/>
      <dgm:t>
        <a:bodyPr/>
        <a:lstStyle/>
        <a:p>
          <a:r>
            <a:rPr lang="fr-FR" dirty="0" smtClean="0"/>
            <a:t>Ordinateurs personnels</a:t>
          </a:r>
          <a:endParaRPr lang="fr-FR" dirty="0"/>
        </a:p>
      </dgm:t>
    </dgm:pt>
    <dgm:pt modelId="{B352D58C-AFF0-4D65-80F3-295044DFA9E9}" type="parTrans" cxnId="{33960144-819F-4143-B5DF-BF14191A46E6}">
      <dgm:prSet/>
      <dgm:spPr/>
      <dgm:t>
        <a:bodyPr/>
        <a:lstStyle/>
        <a:p>
          <a:endParaRPr lang="fr-FR"/>
        </a:p>
      </dgm:t>
    </dgm:pt>
    <dgm:pt modelId="{8BF5E0B4-AB51-4068-95D4-B57196A9E248}" type="sibTrans" cxnId="{33960144-819F-4143-B5DF-BF14191A46E6}">
      <dgm:prSet/>
      <dgm:spPr/>
      <dgm:t>
        <a:bodyPr/>
        <a:lstStyle/>
        <a:p>
          <a:endParaRPr lang="fr-FR"/>
        </a:p>
      </dgm:t>
    </dgm:pt>
    <dgm:pt modelId="{663A5A6C-7302-4CF4-B788-BDFB04104D01}">
      <dgm:prSet phldrT="[Texte]"/>
      <dgm:spPr/>
      <dgm:t>
        <a:bodyPr/>
        <a:lstStyle/>
        <a:p>
          <a:r>
            <a:rPr lang="fr-FR" dirty="0" smtClean="0"/>
            <a:t>Plus en psychologie, conception graphique</a:t>
          </a:r>
          <a:endParaRPr lang="fr-FR" dirty="0"/>
        </a:p>
      </dgm:t>
    </dgm:pt>
    <dgm:pt modelId="{267A9FC1-6036-4F24-9832-E4336C9C45FF}" type="parTrans" cxnId="{DA52C0CE-80BF-499D-B287-AE74C437FDCB}">
      <dgm:prSet/>
      <dgm:spPr/>
      <dgm:t>
        <a:bodyPr/>
        <a:lstStyle/>
        <a:p>
          <a:endParaRPr lang="fr-FR"/>
        </a:p>
      </dgm:t>
    </dgm:pt>
    <dgm:pt modelId="{CFB8674C-1F66-4347-845A-03057E190005}" type="sibTrans" cxnId="{DA52C0CE-80BF-499D-B287-AE74C437FDCB}">
      <dgm:prSet/>
      <dgm:spPr/>
      <dgm:t>
        <a:bodyPr/>
        <a:lstStyle/>
        <a:p>
          <a:endParaRPr lang="fr-FR"/>
        </a:p>
      </dgm:t>
    </dgm:pt>
    <dgm:pt modelId="{D9ADE5F9-21D3-4858-972F-710C3B743E4D}">
      <dgm:prSet phldrT="[Texte]"/>
      <dgm:spPr/>
      <dgm:t>
        <a:bodyPr/>
        <a:lstStyle/>
        <a:p>
          <a:r>
            <a:rPr lang="fr-FR" dirty="0" smtClean="0"/>
            <a:t>Réseaux</a:t>
          </a:r>
          <a:endParaRPr lang="fr-FR" dirty="0"/>
        </a:p>
      </dgm:t>
    </dgm:pt>
    <dgm:pt modelId="{3231AD5B-0BE6-4ECA-A153-6B3F431C4C5B}" type="parTrans" cxnId="{8FC93608-D216-41DD-BB05-E2FB4BF59F36}">
      <dgm:prSet/>
      <dgm:spPr/>
      <dgm:t>
        <a:bodyPr/>
        <a:lstStyle/>
        <a:p>
          <a:endParaRPr lang="fr-FR"/>
        </a:p>
      </dgm:t>
    </dgm:pt>
    <dgm:pt modelId="{0121A485-C0D5-4098-BB9A-42146F4ADC08}" type="sibTrans" cxnId="{8FC93608-D216-41DD-BB05-E2FB4BF59F36}">
      <dgm:prSet/>
      <dgm:spPr/>
      <dgm:t>
        <a:bodyPr/>
        <a:lstStyle/>
        <a:p>
          <a:endParaRPr lang="fr-FR"/>
        </a:p>
      </dgm:t>
    </dgm:pt>
    <dgm:pt modelId="{1A7E8233-C19E-4F9C-8F72-305A3CFA4F4C}">
      <dgm:prSet phldrT="[Texte]"/>
      <dgm:spPr/>
      <dgm:t>
        <a:bodyPr/>
        <a:lstStyle/>
        <a:p>
          <a:r>
            <a:rPr lang="fr-FR" dirty="0" smtClean="0"/>
            <a:t>Groupes et communautés d’utilisateurs</a:t>
          </a:r>
          <a:endParaRPr lang="fr-FR" dirty="0"/>
        </a:p>
      </dgm:t>
    </dgm:pt>
    <dgm:pt modelId="{B80A4E3E-BDA1-408A-80A3-1FA3248349E4}" type="parTrans" cxnId="{E3445FCC-272E-4984-8D42-3E66ABFBB5AC}">
      <dgm:prSet/>
      <dgm:spPr/>
      <dgm:t>
        <a:bodyPr/>
        <a:lstStyle/>
        <a:p>
          <a:endParaRPr lang="fr-FR"/>
        </a:p>
      </dgm:t>
    </dgm:pt>
    <dgm:pt modelId="{02EBC11F-ECD2-412C-82BB-2BD89552A3AC}" type="sibTrans" cxnId="{E3445FCC-272E-4984-8D42-3E66ABFBB5AC}">
      <dgm:prSet/>
      <dgm:spPr/>
      <dgm:t>
        <a:bodyPr/>
        <a:lstStyle/>
        <a:p>
          <a:endParaRPr lang="fr-FR"/>
        </a:p>
      </dgm:t>
    </dgm:pt>
    <dgm:pt modelId="{46C47E7E-B7E0-45C4-B024-BD4FE8B4F185}">
      <dgm:prSet phldrT="[Texte]"/>
      <dgm:spPr/>
      <dgm:t>
        <a:bodyPr/>
        <a:lstStyle/>
        <a:p>
          <a:r>
            <a:rPr lang="fr-FR" dirty="0" smtClean="0"/>
            <a:t>Sociologie, anthropologie, études organisationnelles</a:t>
          </a:r>
          <a:endParaRPr lang="fr-FR" dirty="0"/>
        </a:p>
      </dgm:t>
    </dgm:pt>
    <dgm:pt modelId="{0DA7769C-8859-4149-BAA4-54C7CAF11150}" type="parTrans" cxnId="{B4F6CE54-15CA-4DA3-81A1-97CE087184A8}">
      <dgm:prSet/>
      <dgm:spPr/>
      <dgm:t>
        <a:bodyPr/>
        <a:lstStyle/>
        <a:p>
          <a:endParaRPr lang="fr-FR"/>
        </a:p>
      </dgm:t>
    </dgm:pt>
    <dgm:pt modelId="{31961898-34E0-4119-A8CD-2731E7C70DD6}" type="sibTrans" cxnId="{B4F6CE54-15CA-4DA3-81A1-97CE087184A8}">
      <dgm:prSet/>
      <dgm:spPr/>
      <dgm:t>
        <a:bodyPr/>
        <a:lstStyle/>
        <a:p>
          <a:endParaRPr lang="fr-FR"/>
        </a:p>
      </dgm:t>
    </dgm:pt>
    <dgm:pt modelId="{5CD5B580-CDCF-493E-BDED-AFD3CA29317F}">
      <dgm:prSet phldrT="[Texte]"/>
      <dgm:spPr/>
      <dgm:t>
        <a:bodyPr/>
        <a:lstStyle/>
        <a:p>
          <a:r>
            <a:rPr lang="fr-FR" dirty="0" smtClean="0"/>
            <a:t>2000</a:t>
          </a:r>
          <a:endParaRPr lang="fr-FR" dirty="0"/>
        </a:p>
      </dgm:t>
    </dgm:pt>
    <dgm:pt modelId="{92A750B6-7407-44CB-8856-AA4BB481D34E}" type="parTrans" cxnId="{B6EA5D45-86E3-482C-BA32-99E2F2F8442C}">
      <dgm:prSet/>
      <dgm:spPr/>
      <dgm:t>
        <a:bodyPr/>
        <a:lstStyle/>
        <a:p>
          <a:endParaRPr lang="fr-FR"/>
        </a:p>
      </dgm:t>
    </dgm:pt>
    <dgm:pt modelId="{C9244C03-B39A-4012-A26A-5C38A10C3EB5}" type="sibTrans" cxnId="{B6EA5D45-86E3-482C-BA32-99E2F2F8442C}">
      <dgm:prSet/>
      <dgm:spPr/>
      <dgm:t>
        <a:bodyPr/>
        <a:lstStyle/>
        <a:p>
          <a:endParaRPr lang="fr-FR"/>
        </a:p>
      </dgm:t>
    </dgm:pt>
    <dgm:pt modelId="{EF51B9AF-F233-49BE-9416-404BCC0E64BE}">
      <dgm:prSet phldrT="[Texte]"/>
      <dgm:spPr/>
      <dgm:t>
        <a:bodyPr/>
        <a:lstStyle/>
        <a:p>
          <a:r>
            <a:rPr lang="fr-FR" dirty="0" smtClean="0"/>
            <a:t>Informatique mobile, utilisateurs </a:t>
          </a:r>
          <a:r>
            <a:rPr lang="fr-FR" dirty="0" err="1" smtClean="0"/>
            <a:t>mobilies</a:t>
          </a:r>
          <a:r>
            <a:rPr lang="fr-FR" dirty="0" smtClean="0"/>
            <a:t>, communautés ad-hoc</a:t>
          </a:r>
          <a:endParaRPr lang="fr-FR" dirty="0"/>
        </a:p>
      </dgm:t>
    </dgm:pt>
    <dgm:pt modelId="{6A37D5B8-3B7C-46EF-8BEA-2556437924A3}" type="parTrans" cxnId="{9A1E5911-00AB-4892-B0DF-33AF61700087}">
      <dgm:prSet/>
      <dgm:spPr/>
      <dgm:t>
        <a:bodyPr/>
        <a:lstStyle/>
        <a:p>
          <a:endParaRPr lang="fr-FR"/>
        </a:p>
      </dgm:t>
    </dgm:pt>
    <dgm:pt modelId="{B372DC86-A1CF-49D6-9D2F-B4CBE21B70A7}" type="sibTrans" cxnId="{9A1E5911-00AB-4892-B0DF-33AF61700087}">
      <dgm:prSet/>
      <dgm:spPr/>
      <dgm:t>
        <a:bodyPr/>
        <a:lstStyle/>
        <a:p>
          <a:endParaRPr lang="fr-FR"/>
        </a:p>
      </dgm:t>
    </dgm:pt>
    <dgm:pt modelId="{4FA6D952-23AF-42A5-BFB8-E54B3E207B0E}">
      <dgm:prSet phldrT="[Texte]"/>
      <dgm:spPr/>
      <dgm:t>
        <a:bodyPr/>
        <a:lstStyle/>
        <a:p>
          <a:r>
            <a:rPr lang="fr-FR" dirty="0" smtClean="0"/>
            <a:t>Informatique omniprésente (</a:t>
          </a:r>
          <a:r>
            <a:rPr lang="fr-FR" dirty="0" err="1" smtClean="0"/>
            <a:t>ubicomp</a:t>
          </a:r>
          <a:r>
            <a:rPr lang="fr-FR" dirty="0" smtClean="0"/>
            <a:t>)</a:t>
          </a:r>
          <a:endParaRPr lang="fr-FR" dirty="0"/>
        </a:p>
      </dgm:t>
    </dgm:pt>
    <dgm:pt modelId="{232BC8B0-96F9-4923-A94B-FB1065FCBB00}" type="parTrans" cxnId="{A34A6227-1646-457F-9AC3-ED573F9310DC}">
      <dgm:prSet/>
      <dgm:spPr/>
      <dgm:t>
        <a:bodyPr/>
        <a:lstStyle/>
        <a:p>
          <a:endParaRPr lang="fr-FR"/>
        </a:p>
      </dgm:t>
    </dgm:pt>
    <dgm:pt modelId="{9CECC6D7-875F-4732-9864-F69311EF3FA9}" type="sibTrans" cxnId="{A34A6227-1646-457F-9AC3-ED573F9310DC}">
      <dgm:prSet/>
      <dgm:spPr/>
      <dgm:t>
        <a:bodyPr/>
        <a:lstStyle/>
        <a:p>
          <a:endParaRPr lang="fr-FR"/>
        </a:p>
      </dgm:t>
    </dgm:pt>
    <dgm:pt modelId="{AB48BE12-11F6-4FBB-8E84-AE294FE0CA44}">
      <dgm:prSet phldrT="[Texte]"/>
      <dgm:spPr/>
      <dgm:t>
        <a:bodyPr/>
        <a:lstStyle/>
        <a:p>
          <a:r>
            <a:rPr lang="fr-FR" dirty="0" smtClean="0"/>
            <a:t>Informatique à la maison</a:t>
          </a:r>
          <a:endParaRPr lang="fr-FR" dirty="0"/>
        </a:p>
      </dgm:t>
    </dgm:pt>
    <dgm:pt modelId="{37B4AAB1-AF9D-4A79-8A72-36D125302D96}" type="parTrans" cxnId="{AE979322-39F9-4521-87D2-D85830FC3B02}">
      <dgm:prSet/>
      <dgm:spPr/>
      <dgm:t>
        <a:bodyPr/>
        <a:lstStyle/>
        <a:p>
          <a:endParaRPr lang="fr-FR"/>
        </a:p>
      </dgm:t>
    </dgm:pt>
    <dgm:pt modelId="{39FC5A5B-F338-4654-B1AC-95BBDEA7E663}" type="sibTrans" cxnId="{AE979322-39F9-4521-87D2-D85830FC3B02}">
      <dgm:prSet/>
      <dgm:spPr/>
      <dgm:t>
        <a:bodyPr/>
        <a:lstStyle/>
        <a:p>
          <a:endParaRPr lang="fr-FR"/>
        </a:p>
      </dgm:t>
    </dgm:pt>
    <dgm:pt modelId="{3A6B70B8-DAB5-4462-8402-A09A98C30853}">
      <dgm:prSet phldrT="[Texte]"/>
      <dgm:spPr/>
      <dgm:t>
        <a:bodyPr/>
        <a:lstStyle/>
        <a:p>
          <a:r>
            <a:rPr lang="fr-FR" dirty="0" smtClean="0"/>
            <a:t>Informatique sociale</a:t>
          </a:r>
          <a:endParaRPr lang="fr-FR" dirty="0"/>
        </a:p>
      </dgm:t>
    </dgm:pt>
    <dgm:pt modelId="{D700E317-2B4A-47D9-BCA9-AF195C390456}" type="parTrans" cxnId="{C602FA0A-5644-4BDA-931F-EA3B3B6FF98C}">
      <dgm:prSet/>
      <dgm:spPr/>
      <dgm:t>
        <a:bodyPr/>
        <a:lstStyle/>
        <a:p>
          <a:endParaRPr lang="fr-FR"/>
        </a:p>
      </dgm:t>
    </dgm:pt>
    <dgm:pt modelId="{30F0FA52-4278-445D-AF91-705F1F3E30B3}" type="sibTrans" cxnId="{C602FA0A-5644-4BDA-931F-EA3B3B6FF98C}">
      <dgm:prSet/>
      <dgm:spPr/>
      <dgm:t>
        <a:bodyPr/>
        <a:lstStyle/>
        <a:p>
          <a:endParaRPr lang="fr-FR"/>
        </a:p>
      </dgm:t>
    </dgm:pt>
    <dgm:pt modelId="{91F3FD64-0EDD-4FD1-BEB5-E62222F3D7A8}">
      <dgm:prSet phldrT="[Texte]"/>
      <dgm:spPr/>
      <dgm:t>
        <a:bodyPr/>
        <a:lstStyle/>
        <a:p>
          <a:r>
            <a:rPr lang="fr-FR" dirty="0" smtClean="0"/>
            <a:t>Arts, design, jeux et divertissement</a:t>
          </a:r>
          <a:endParaRPr lang="fr-FR" dirty="0"/>
        </a:p>
      </dgm:t>
    </dgm:pt>
    <dgm:pt modelId="{6508CF24-B7C3-4680-98D7-9EA393D010F5}" type="parTrans" cxnId="{995833AD-D9C0-44F0-9217-53B6EE52D40E}">
      <dgm:prSet/>
      <dgm:spPr/>
      <dgm:t>
        <a:bodyPr/>
        <a:lstStyle/>
        <a:p>
          <a:endParaRPr lang="fr-FR"/>
        </a:p>
      </dgm:t>
    </dgm:pt>
    <dgm:pt modelId="{E0763E63-01B3-4125-8675-1ADBC1302F06}" type="sibTrans" cxnId="{995833AD-D9C0-44F0-9217-53B6EE52D40E}">
      <dgm:prSet/>
      <dgm:spPr/>
      <dgm:t>
        <a:bodyPr/>
        <a:lstStyle/>
        <a:p>
          <a:endParaRPr lang="fr-FR"/>
        </a:p>
      </dgm:t>
    </dgm:pt>
    <dgm:pt modelId="{B2EC469E-4BD8-463C-92B9-73E2C645F5FA}" type="pres">
      <dgm:prSet presAssocID="{6F5EEB8E-A9ED-424E-AB46-FA32FF3C51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0F50922-283C-4A5F-B3C5-8962EA9F19AD}" type="pres">
      <dgm:prSet presAssocID="{BD9A8E66-3C42-4EB0-A8CD-BF966AD82E6F}" presName="composite" presStyleCnt="0"/>
      <dgm:spPr/>
    </dgm:pt>
    <dgm:pt modelId="{09332467-9DFF-4D0E-9885-8F23F100563A}" type="pres">
      <dgm:prSet presAssocID="{BD9A8E66-3C42-4EB0-A8CD-BF966AD82E6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29EE56-765E-40D5-9A0F-CB3A6B88361E}" type="pres">
      <dgm:prSet presAssocID="{BD9A8E66-3C42-4EB0-A8CD-BF966AD82E6F}" presName="parSh" presStyleLbl="node1" presStyleIdx="0" presStyleCnt="3" custScaleY="181270"/>
      <dgm:spPr/>
      <dgm:t>
        <a:bodyPr/>
        <a:lstStyle/>
        <a:p>
          <a:endParaRPr lang="fr-FR"/>
        </a:p>
      </dgm:t>
    </dgm:pt>
    <dgm:pt modelId="{2390B400-8419-4885-8312-084FD4BFF445}" type="pres">
      <dgm:prSet presAssocID="{BD9A8E66-3C42-4EB0-A8CD-BF966AD82E6F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4B902E-3E32-4BAF-BC23-AD2A68692F69}" type="pres">
      <dgm:prSet presAssocID="{9F36F1CC-8F88-41E8-A132-E623C0613782}" presName="sibTrans" presStyleLbl="sibTrans2D1" presStyleIdx="0" presStyleCnt="2"/>
      <dgm:spPr/>
      <dgm:t>
        <a:bodyPr/>
        <a:lstStyle/>
        <a:p>
          <a:endParaRPr lang="fr-FR"/>
        </a:p>
      </dgm:t>
    </dgm:pt>
    <dgm:pt modelId="{A8A4B90E-541E-4BF4-AEAE-C94AA5683067}" type="pres">
      <dgm:prSet presAssocID="{9F36F1CC-8F88-41E8-A132-E623C0613782}" presName="connTx" presStyleLbl="sibTrans2D1" presStyleIdx="0" presStyleCnt="2"/>
      <dgm:spPr/>
      <dgm:t>
        <a:bodyPr/>
        <a:lstStyle/>
        <a:p>
          <a:endParaRPr lang="fr-FR"/>
        </a:p>
      </dgm:t>
    </dgm:pt>
    <dgm:pt modelId="{1605B879-2A4F-4AF8-81AE-38706564133A}" type="pres">
      <dgm:prSet presAssocID="{580C0F93-7A78-4267-858C-0142F8027E21}" presName="composite" presStyleCnt="0"/>
      <dgm:spPr/>
    </dgm:pt>
    <dgm:pt modelId="{B8570518-4BEF-4012-B728-FE882A47E50C}" type="pres">
      <dgm:prSet presAssocID="{580C0F93-7A78-4267-858C-0142F8027E2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6AE7C0-471F-45E2-B21E-51E65B644B20}" type="pres">
      <dgm:prSet presAssocID="{580C0F93-7A78-4267-858C-0142F8027E21}" presName="parSh" presStyleLbl="node1" presStyleIdx="1" presStyleCnt="3" custScaleY="181270"/>
      <dgm:spPr/>
      <dgm:t>
        <a:bodyPr/>
        <a:lstStyle/>
        <a:p>
          <a:endParaRPr lang="fr-FR"/>
        </a:p>
      </dgm:t>
    </dgm:pt>
    <dgm:pt modelId="{E91C1AA1-4B4C-4930-8170-33DF3CCBE3FD}" type="pres">
      <dgm:prSet presAssocID="{580C0F93-7A78-4267-858C-0142F8027E21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A9A158-9B08-4B51-9E3A-E3AEB31D4480}" type="pres">
      <dgm:prSet presAssocID="{8499567E-809F-41A6-9949-82D03770C351}" presName="sibTrans" presStyleLbl="sibTrans2D1" presStyleIdx="1" presStyleCnt="2"/>
      <dgm:spPr/>
      <dgm:t>
        <a:bodyPr/>
        <a:lstStyle/>
        <a:p>
          <a:endParaRPr lang="fr-FR"/>
        </a:p>
      </dgm:t>
    </dgm:pt>
    <dgm:pt modelId="{35DF39C0-7B56-49B8-8C18-40911572D8E3}" type="pres">
      <dgm:prSet presAssocID="{8499567E-809F-41A6-9949-82D03770C351}" presName="connTx" presStyleLbl="sibTrans2D1" presStyleIdx="1" presStyleCnt="2"/>
      <dgm:spPr/>
      <dgm:t>
        <a:bodyPr/>
        <a:lstStyle/>
        <a:p>
          <a:endParaRPr lang="fr-FR"/>
        </a:p>
      </dgm:t>
    </dgm:pt>
    <dgm:pt modelId="{FB0DBA86-A2FF-44BE-BB24-214CE7419898}" type="pres">
      <dgm:prSet presAssocID="{5CD5B580-CDCF-493E-BDED-AFD3CA29317F}" presName="composite" presStyleCnt="0"/>
      <dgm:spPr/>
    </dgm:pt>
    <dgm:pt modelId="{957B8523-26C4-4179-8912-7FFB7526B157}" type="pres">
      <dgm:prSet presAssocID="{5CD5B580-CDCF-493E-BDED-AFD3CA29317F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56BD5FC-8C5B-424E-A876-F19D5D1A56C1}" type="pres">
      <dgm:prSet presAssocID="{5CD5B580-CDCF-493E-BDED-AFD3CA29317F}" presName="parSh" presStyleLbl="node1" presStyleIdx="2" presStyleCnt="3"/>
      <dgm:spPr/>
      <dgm:t>
        <a:bodyPr/>
        <a:lstStyle/>
        <a:p>
          <a:endParaRPr lang="fr-FR"/>
        </a:p>
      </dgm:t>
    </dgm:pt>
    <dgm:pt modelId="{DC4FEBFA-624B-4457-BFFA-ECD6CB5CEB00}" type="pres">
      <dgm:prSet presAssocID="{5CD5B580-CDCF-493E-BDED-AFD3CA29317F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3693297-2672-45F9-8D33-BD5E7A8D9420}" type="presOf" srcId="{D9ADE5F9-21D3-4858-972F-710C3B743E4D}" destId="{E91C1AA1-4B4C-4930-8170-33DF3CCBE3FD}" srcOrd="0" destOrd="0" presId="urn:microsoft.com/office/officeart/2005/8/layout/process3"/>
    <dgm:cxn modelId="{0695282A-128F-4784-B99B-010C752CEBE8}" type="presOf" srcId="{91F3FD64-0EDD-4FD1-BEB5-E62222F3D7A8}" destId="{DC4FEBFA-624B-4457-BFFA-ECD6CB5CEB00}" srcOrd="0" destOrd="4" presId="urn:microsoft.com/office/officeart/2005/8/layout/process3"/>
    <dgm:cxn modelId="{995833AD-D9C0-44F0-9217-53B6EE52D40E}" srcId="{5CD5B580-CDCF-493E-BDED-AFD3CA29317F}" destId="{91F3FD64-0EDD-4FD1-BEB5-E62222F3D7A8}" srcOrd="4" destOrd="0" parTransId="{6508CF24-B7C3-4680-98D7-9EA393D010F5}" sibTransId="{E0763E63-01B3-4125-8675-1ADBC1302F06}"/>
    <dgm:cxn modelId="{0F935124-C38B-44BD-ABA5-D6E607B0FD4B}" type="presOf" srcId="{6F5EEB8E-A9ED-424E-AB46-FA32FF3C5192}" destId="{B2EC469E-4BD8-463C-92B9-73E2C645F5FA}" srcOrd="0" destOrd="0" presId="urn:microsoft.com/office/officeart/2005/8/layout/process3"/>
    <dgm:cxn modelId="{AE979322-39F9-4521-87D2-D85830FC3B02}" srcId="{5CD5B580-CDCF-493E-BDED-AFD3CA29317F}" destId="{AB48BE12-11F6-4FBB-8E84-AE294FE0CA44}" srcOrd="2" destOrd="0" parTransId="{37B4AAB1-AF9D-4A79-8A72-36D125302D96}" sibTransId="{39FC5A5B-F338-4654-B1AC-95BBDEA7E663}"/>
    <dgm:cxn modelId="{CC54FAF7-7329-487D-9689-9062DA775BB7}" type="presOf" srcId="{8499567E-809F-41A6-9949-82D03770C351}" destId="{1FA9A158-9B08-4B51-9E3A-E3AEB31D4480}" srcOrd="0" destOrd="0" presId="urn:microsoft.com/office/officeart/2005/8/layout/process3"/>
    <dgm:cxn modelId="{EBFA6BC6-C9BE-40FF-82A5-C538EF7E97B3}" type="presOf" srcId="{1B38EEAF-709F-41B5-BCDC-86BFC6EF105F}" destId="{2390B400-8419-4885-8312-084FD4BFF445}" srcOrd="0" destOrd="0" presId="urn:microsoft.com/office/officeart/2005/8/layout/process3"/>
    <dgm:cxn modelId="{8FC93608-D216-41DD-BB05-E2FB4BF59F36}" srcId="{580C0F93-7A78-4267-858C-0142F8027E21}" destId="{D9ADE5F9-21D3-4858-972F-710C3B743E4D}" srcOrd="0" destOrd="0" parTransId="{3231AD5B-0BE6-4ECA-A153-6B3F431C4C5B}" sibTransId="{0121A485-C0D5-4098-BB9A-42146F4ADC08}"/>
    <dgm:cxn modelId="{A34A6227-1646-457F-9AC3-ED573F9310DC}" srcId="{5CD5B580-CDCF-493E-BDED-AFD3CA29317F}" destId="{4FA6D952-23AF-42A5-BFB8-E54B3E207B0E}" srcOrd="1" destOrd="0" parTransId="{232BC8B0-96F9-4923-A94B-FB1065FCBB00}" sibTransId="{9CECC6D7-875F-4732-9864-F69311EF3FA9}"/>
    <dgm:cxn modelId="{9A1E5911-00AB-4892-B0DF-33AF61700087}" srcId="{5CD5B580-CDCF-493E-BDED-AFD3CA29317F}" destId="{EF51B9AF-F233-49BE-9416-404BCC0E64BE}" srcOrd="0" destOrd="0" parTransId="{6A37D5B8-3B7C-46EF-8BEA-2556437924A3}" sibTransId="{B372DC86-A1CF-49D6-9D2F-B4CBE21B70A7}"/>
    <dgm:cxn modelId="{456616E8-F08C-411C-AF26-9108AECB07E4}" srcId="{6F5EEB8E-A9ED-424E-AB46-FA32FF3C5192}" destId="{BD9A8E66-3C42-4EB0-A8CD-BF966AD82E6F}" srcOrd="0" destOrd="0" parTransId="{01B0DA32-4383-4C70-8F1E-20993D248D26}" sibTransId="{9F36F1CC-8F88-41E8-A132-E623C0613782}"/>
    <dgm:cxn modelId="{2555F54C-7078-46FD-859B-BE2CA0F80890}" type="presOf" srcId="{5CD5B580-CDCF-493E-BDED-AFD3CA29317F}" destId="{957B8523-26C4-4179-8912-7FFB7526B157}" srcOrd="0" destOrd="0" presId="urn:microsoft.com/office/officeart/2005/8/layout/process3"/>
    <dgm:cxn modelId="{62F8B741-45C6-448F-A860-B4870E506F43}" type="presOf" srcId="{46C47E7E-B7E0-45C4-B024-BD4FE8B4F185}" destId="{E91C1AA1-4B4C-4930-8170-33DF3CCBE3FD}" srcOrd="0" destOrd="2" presId="urn:microsoft.com/office/officeart/2005/8/layout/process3"/>
    <dgm:cxn modelId="{98FEE914-4D99-4B5F-B3FF-22531055EAF6}" type="presOf" srcId="{BD9A8E66-3C42-4EB0-A8CD-BF966AD82E6F}" destId="{09332467-9DFF-4D0E-9885-8F23F100563A}" srcOrd="0" destOrd="0" presId="urn:microsoft.com/office/officeart/2005/8/layout/process3"/>
    <dgm:cxn modelId="{768F26D0-38A0-49D9-82AA-0FFF8471A202}" type="presOf" srcId="{AB48BE12-11F6-4FBB-8E84-AE294FE0CA44}" destId="{DC4FEBFA-624B-4457-BFFA-ECD6CB5CEB00}" srcOrd="0" destOrd="2" presId="urn:microsoft.com/office/officeart/2005/8/layout/process3"/>
    <dgm:cxn modelId="{C602FA0A-5644-4BDA-931F-EA3B3B6FF98C}" srcId="{5CD5B580-CDCF-493E-BDED-AFD3CA29317F}" destId="{3A6B70B8-DAB5-4462-8402-A09A98C30853}" srcOrd="3" destOrd="0" parTransId="{D700E317-2B4A-47D9-BCA9-AF195C390456}" sibTransId="{30F0FA52-4278-445D-AF91-705F1F3E30B3}"/>
    <dgm:cxn modelId="{47353E2A-8A48-480B-824B-7063FBF06E66}" type="presOf" srcId="{1A7E8233-C19E-4F9C-8F72-305A3CFA4F4C}" destId="{E91C1AA1-4B4C-4930-8170-33DF3CCBE3FD}" srcOrd="0" destOrd="1" presId="urn:microsoft.com/office/officeart/2005/8/layout/process3"/>
    <dgm:cxn modelId="{B4F6CE54-15CA-4DA3-81A1-97CE087184A8}" srcId="{580C0F93-7A78-4267-858C-0142F8027E21}" destId="{46C47E7E-B7E0-45C4-B024-BD4FE8B4F185}" srcOrd="2" destOrd="0" parTransId="{0DA7769C-8859-4149-BAA4-54C7CAF11150}" sibTransId="{31961898-34E0-4119-A8CD-2731E7C70DD6}"/>
    <dgm:cxn modelId="{30F5BE7F-45B6-4FED-B4F9-EAD995527287}" type="presOf" srcId="{3A6B70B8-DAB5-4462-8402-A09A98C30853}" destId="{DC4FEBFA-624B-4457-BFFA-ECD6CB5CEB00}" srcOrd="0" destOrd="3" presId="urn:microsoft.com/office/officeart/2005/8/layout/process3"/>
    <dgm:cxn modelId="{4197C150-41AC-4FEA-9F45-2524A8EA832E}" type="presOf" srcId="{BD9A8E66-3C42-4EB0-A8CD-BF966AD82E6F}" destId="{D529EE56-765E-40D5-9A0F-CB3A6B88361E}" srcOrd="1" destOrd="0" presId="urn:microsoft.com/office/officeart/2005/8/layout/process3"/>
    <dgm:cxn modelId="{E1482866-C44C-459C-BAD8-FFC44AEEB14F}" type="presOf" srcId="{580C0F93-7A78-4267-858C-0142F8027E21}" destId="{1D6AE7C0-471F-45E2-B21E-51E65B644B20}" srcOrd="1" destOrd="0" presId="urn:microsoft.com/office/officeart/2005/8/layout/process3"/>
    <dgm:cxn modelId="{6F502A01-1A2A-479E-ABA1-E2E6DBBD84A9}" type="presOf" srcId="{9F36F1CC-8F88-41E8-A132-E623C0613782}" destId="{364B902E-3E32-4BAF-BC23-AD2A68692F69}" srcOrd="0" destOrd="0" presId="urn:microsoft.com/office/officeart/2005/8/layout/process3"/>
    <dgm:cxn modelId="{33960144-819F-4143-B5DF-BF14191A46E6}" srcId="{BD9A8E66-3C42-4EB0-A8CD-BF966AD82E6F}" destId="{1B38EEAF-709F-41B5-BCDC-86BFC6EF105F}" srcOrd="0" destOrd="0" parTransId="{B352D58C-AFF0-4D65-80F3-295044DFA9E9}" sibTransId="{8BF5E0B4-AB51-4068-95D4-B57196A9E248}"/>
    <dgm:cxn modelId="{06A7C5EE-F7F0-4A5E-9172-15341E147534}" srcId="{6F5EEB8E-A9ED-424E-AB46-FA32FF3C5192}" destId="{580C0F93-7A78-4267-858C-0142F8027E21}" srcOrd="1" destOrd="0" parTransId="{6A787A5F-4759-42FC-93E7-2B7709E3EF9D}" sibTransId="{8499567E-809F-41A6-9949-82D03770C351}"/>
    <dgm:cxn modelId="{44832B25-AE2C-4567-B388-DC3A0FFDBD45}" type="presOf" srcId="{580C0F93-7A78-4267-858C-0142F8027E21}" destId="{B8570518-4BEF-4012-B728-FE882A47E50C}" srcOrd="0" destOrd="0" presId="urn:microsoft.com/office/officeart/2005/8/layout/process3"/>
    <dgm:cxn modelId="{B84BB951-A2E4-4CCF-A296-C027DF239E60}" type="presOf" srcId="{EF51B9AF-F233-49BE-9416-404BCC0E64BE}" destId="{DC4FEBFA-624B-4457-BFFA-ECD6CB5CEB00}" srcOrd="0" destOrd="0" presId="urn:microsoft.com/office/officeart/2005/8/layout/process3"/>
    <dgm:cxn modelId="{91859CDE-19FE-401B-B20C-5E51597BFAA2}" type="presOf" srcId="{663A5A6C-7302-4CF4-B788-BDFB04104D01}" destId="{2390B400-8419-4885-8312-084FD4BFF445}" srcOrd="0" destOrd="1" presId="urn:microsoft.com/office/officeart/2005/8/layout/process3"/>
    <dgm:cxn modelId="{3E6FD8FA-3358-4666-AD5B-284DA59264FA}" type="presOf" srcId="{8499567E-809F-41A6-9949-82D03770C351}" destId="{35DF39C0-7B56-49B8-8C18-40911572D8E3}" srcOrd="1" destOrd="0" presId="urn:microsoft.com/office/officeart/2005/8/layout/process3"/>
    <dgm:cxn modelId="{74F42F52-D404-4484-975C-32F7B5875B97}" type="presOf" srcId="{9F36F1CC-8F88-41E8-A132-E623C0613782}" destId="{A8A4B90E-541E-4BF4-AEAE-C94AA5683067}" srcOrd="1" destOrd="0" presId="urn:microsoft.com/office/officeart/2005/8/layout/process3"/>
    <dgm:cxn modelId="{5ED40351-CBF2-4B01-809E-A889741F5A9B}" type="presOf" srcId="{4FA6D952-23AF-42A5-BFB8-E54B3E207B0E}" destId="{DC4FEBFA-624B-4457-BFFA-ECD6CB5CEB00}" srcOrd="0" destOrd="1" presId="urn:microsoft.com/office/officeart/2005/8/layout/process3"/>
    <dgm:cxn modelId="{E3445FCC-272E-4984-8D42-3E66ABFBB5AC}" srcId="{580C0F93-7A78-4267-858C-0142F8027E21}" destId="{1A7E8233-C19E-4F9C-8F72-305A3CFA4F4C}" srcOrd="1" destOrd="0" parTransId="{B80A4E3E-BDA1-408A-80A3-1FA3248349E4}" sibTransId="{02EBC11F-ECD2-412C-82BB-2BD89552A3AC}"/>
    <dgm:cxn modelId="{DA52C0CE-80BF-499D-B287-AE74C437FDCB}" srcId="{BD9A8E66-3C42-4EB0-A8CD-BF966AD82E6F}" destId="{663A5A6C-7302-4CF4-B788-BDFB04104D01}" srcOrd="1" destOrd="0" parTransId="{267A9FC1-6036-4F24-9832-E4336C9C45FF}" sibTransId="{CFB8674C-1F66-4347-845A-03057E190005}"/>
    <dgm:cxn modelId="{B6EA5D45-86E3-482C-BA32-99E2F2F8442C}" srcId="{6F5EEB8E-A9ED-424E-AB46-FA32FF3C5192}" destId="{5CD5B580-CDCF-493E-BDED-AFD3CA29317F}" srcOrd="2" destOrd="0" parTransId="{92A750B6-7407-44CB-8856-AA4BB481D34E}" sibTransId="{C9244C03-B39A-4012-A26A-5C38A10C3EB5}"/>
    <dgm:cxn modelId="{DB073104-D71F-4232-A368-1576C496A637}" type="presOf" srcId="{5CD5B580-CDCF-493E-BDED-AFD3CA29317F}" destId="{A56BD5FC-8C5B-424E-A876-F19D5D1A56C1}" srcOrd="1" destOrd="0" presId="urn:microsoft.com/office/officeart/2005/8/layout/process3"/>
    <dgm:cxn modelId="{3CF5D64E-265E-461A-B8FD-6459A79CCD2E}" type="presParOf" srcId="{B2EC469E-4BD8-463C-92B9-73E2C645F5FA}" destId="{20F50922-283C-4A5F-B3C5-8962EA9F19AD}" srcOrd="0" destOrd="0" presId="urn:microsoft.com/office/officeart/2005/8/layout/process3"/>
    <dgm:cxn modelId="{DB5EB11F-4372-4549-9FE3-D3BEDE357B61}" type="presParOf" srcId="{20F50922-283C-4A5F-B3C5-8962EA9F19AD}" destId="{09332467-9DFF-4D0E-9885-8F23F100563A}" srcOrd="0" destOrd="0" presId="urn:microsoft.com/office/officeart/2005/8/layout/process3"/>
    <dgm:cxn modelId="{F65C3AAC-5D00-4B33-B182-61C61C2A77F1}" type="presParOf" srcId="{20F50922-283C-4A5F-B3C5-8962EA9F19AD}" destId="{D529EE56-765E-40D5-9A0F-CB3A6B88361E}" srcOrd="1" destOrd="0" presId="urn:microsoft.com/office/officeart/2005/8/layout/process3"/>
    <dgm:cxn modelId="{CA1C8600-E2B2-451E-A279-30A13CA4D158}" type="presParOf" srcId="{20F50922-283C-4A5F-B3C5-8962EA9F19AD}" destId="{2390B400-8419-4885-8312-084FD4BFF445}" srcOrd="2" destOrd="0" presId="urn:microsoft.com/office/officeart/2005/8/layout/process3"/>
    <dgm:cxn modelId="{95E132D8-62B9-4C2E-8BB2-30231236C4CB}" type="presParOf" srcId="{B2EC469E-4BD8-463C-92B9-73E2C645F5FA}" destId="{364B902E-3E32-4BAF-BC23-AD2A68692F69}" srcOrd="1" destOrd="0" presId="urn:microsoft.com/office/officeart/2005/8/layout/process3"/>
    <dgm:cxn modelId="{AF478B92-97A6-4C52-B432-7B5F556E8163}" type="presParOf" srcId="{364B902E-3E32-4BAF-BC23-AD2A68692F69}" destId="{A8A4B90E-541E-4BF4-AEAE-C94AA5683067}" srcOrd="0" destOrd="0" presId="urn:microsoft.com/office/officeart/2005/8/layout/process3"/>
    <dgm:cxn modelId="{46A7CE37-78B4-448F-ABD4-3AE281C915A2}" type="presParOf" srcId="{B2EC469E-4BD8-463C-92B9-73E2C645F5FA}" destId="{1605B879-2A4F-4AF8-81AE-38706564133A}" srcOrd="2" destOrd="0" presId="urn:microsoft.com/office/officeart/2005/8/layout/process3"/>
    <dgm:cxn modelId="{7CA32A91-D7B8-40BC-877D-1EAD49D170F4}" type="presParOf" srcId="{1605B879-2A4F-4AF8-81AE-38706564133A}" destId="{B8570518-4BEF-4012-B728-FE882A47E50C}" srcOrd="0" destOrd="0" presId="urn:microsoft.com/office/officeart/2005/8/layout/process3"/>
    <dgm:cxn modelId="{10184C5B-2A03-4A6B-A7B4-BF1893DD6B39}" type="presParOf" srcId="{1605B879-2A4F-4AF8-81AE-38706564133A}" destId="{1D6AE7C0-471F-45E2-B21E-51E65B644B20}" srcOrd="1" destOrd="0" presId="urn:microsoft.com/office/officeart/2005/8/layout/process3"/>
    <dgm:cxn modelId="{5FA1F7E1-2795-472C-B38F-4143634FB1EE}" type="presParOf" srcId="{1605B879-2A4F-4AF8-81AE-38706564133A}" destId="{E91C1AA1-4B4C-4930-8170-33DF3CCBE3FD}" srcOrd="2" destOrd="0" presId="urn:microsoft.com/office/officeart/2005/8/layout/process3"/>
    <dgm:cxn modelId="{F6D57CFE-8016-4EE2-B9AA-B66B92AD347E}" type="presParOf" srcId="{B2EC469E-4BD8-463C-92B9-73E2C645F5FA}" destId="{1FA9A158-9B08-4B51-9E3A-E3AEB31D4480}" srcOrd="3" destOrd="0" presId="urn:microsoft.com/office/officeart/2005/8/layout/process3"/>
    <dgm:cxn modelId="{1E571A50-F9B5-4FBF-AC25-F258DAAC641E}" type="presParOf" srcId="{1FA9A158-9B08-4B51-9E3A-E3AEB31D4480}" destId="{35DF39C0-7B56-49B8-8C18-40911572D8E3}" srcOrd="0" destOrd="0" presId="urn:microsoft.com/office/officeart/2005/8/layout/process3"/>
    <dgm:cxn modelId="{062E1CDD-173F-4E2A-AB94-61AFA44641F9}" type="presParOf" srcId="{B2EC469E-4BD8-463C-92B9-73E2C645F5FA}" destId="{FB0DBA86-A2FF-44BE-BB24-214CE7419898}" srcOrd="4" destOrd="0" presId="urn:microsoft.com/office/officeart/2005/8/layout/process3"/>
    <dgm:cxn modelId="{8CFBECE9-44CC-4E13-9E38-C7F3928A76A9}" type="presParOf" srcId="{FB0DBA86-A2FF-44BE-BB24-214CE7419898}" destId="{957B8523-26C4-4179-8912-7FFB7526B157}" srcOrd="0" destOrd="0" presId="urn:microsoft.com/office/officeart/2005/8/layout/process3"/>
    <dgm:cxn modelId="{0894BEBD-EF4C-45B1-B413-F2ECC2F2DFCF}" type="presParOf" srcId="{FB0DBA86-A2FF-44BE-BB24-214CE7419898}" destId="{A56BD5FC-8C5B-424E-A876-F19D5D1A56C1}" srcOrd="1" destOrd="0" presId="urn:microsoft.com/office/officeart/2005/8/layout/process3"/>
    <dgm:cxn modelId="{1C540820-2CB3-4A17-9509-C25F482338BC}" type="presParOf" srcId="{FB0DBA86-A2FF-44BE-BB24-214CE7419898}" destId="{DC4FEBFA-624B-4457-BFFA-ECD6CB5CEB0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90ADBA-C8EE-4E1C-8B0B-A476A046D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D0BF00-CC3C-4F60-BD96-74F9F277BD34}">
      <dgm:prSet phldrT="[Texte]"/>
      <dgm:spPr/>
      <dgm:t>
        <a:bodyPr/>
        <a:lstStyle/>
        <a:p>
          <a:r>
            <a:rPr lang="fr-FR" dirty="0" smtClean="0"/>
            <a:t>Interface cohérente</a:t>
          </a:r>
          <a:endParaRPr lang="fr-FR" dirty="0"/>
        </a:p>
      </dgm:t>
    </dgm:pt>
    <dgm:pt modelId="{51272D90-EFD7-4781-AC93-B62A155AE334}" type="parTrans" cxnId="{65AA947E-9918-4F73-A825-B01AE31F424A}">
      <dgm:prSet/>
      <dgm:spPr/>
      <dgm:t>
        <a:bodyPr/>
        <a:lstStyle/>
        <a:p>
          <a:endParaRPr lang="fr-FR"/>
        </a:p>
      </dgm:t>
    </dgm:pt>
    <dgm:pt modelId="{796CB0F7-040B-4438-BFFA-7F9782D2F325}" type="sibTrans" cxnId="{65AA947E-9918-4F73-A825-B01AE31F424A}">
      <dgm:prSet/>
      <dgm:spPr/>
      <dgm:t>
        <a:bodyPr/>
        <a:lstStyle/>
        <a:p>
          <a:endParaRPr lang="fr-FR"/>
        </a:p>
      </dgm:t>
    </dgm:pt>
    <dgm:pt modelId="{E979C101-20A3-4912-997D-799B36B71D59}">
      <dgm:prSet phldrT="[Texte]"/>
      <dgm:spPr/>
      <dgm:t>
        <a:bodyPr/>
        <a:lstStyle/>
        <a:p>
          <a:r>
            <a:rPr lang="fr-FR" dirty="0" smtClean="0"/>
            <a:t>À but identique, séquence de commandes identiques</a:t>
          </a:r>
          <a:endParaRPr lang="fr-FR" dirty="0"/>
        </a:p>
      </dgm:t>
    </dgm:pt>
    <dgm:pt modelId="{B596087C-06A4-45F8-9934-3122589366C4}" type="parTrans" cxnId="{3428A461-0B0C-408D-8CA2-5971D0730B4D}">
      <dgm:prSet/>
      <dgm:spPr/>
      <dgm:t>
        <a:bodyPr/>
        <a:lstStyle/>
        <a:p>
          <a:endParaRPr lang="fr-FR"/>
        </a:p>
      </dgm:t>
    </dgm:pt>
    <dgm:pt modelId="{1BEECA07-670D-45FB-B4DE-80C386FB3D79}" type="sibTrans" cxnId="{3428A461-0B0C-408D-8CA2-5971D0730B4D}">
      <dgm:prSet/>
      <dgm:spPr/>
      <dgm:t>
        <a:bodyPr/>
        <a:lstStyle/>
        <a:p>
          <a:endParaRPr lang="fr-FR"/>
        </a:p>
      </dgm:t>
    </dgm:pt>
    <dgm:pt modelId="{63DB51B7-600B-4160-9756-6EF3CCDFEBA9}">
      <dgm:prSet phldrT="[Texte]"/>
      <dgm:spPr/>
      <dgm:t>
        <a:bodyPr/>
        <a:lstStyle/>
        <a:p>
          <a:r>
            <a:rPr lang="fr-FR" dirty="0" smtClean="0"/>
            <a:t>Concise</a:t>
          </a:r>
          <a:endParaRPr lang="fr-FR" dirty="0"/>
        </a:p>
      </dgm:t>
    </dgm:pt>
    <dgm:pt modelId="{961E0899-C40E-4363-863E-6DEE8F1A8177}" type="parTrans" cxnId="{40776A4E-43C2-4743-A4B1-857B085F0DFC}">
      <dgm:prSet/>
      <dgm:spPr/>
      <dgm:t>
        <a:bodyPr/>
        <a:lstStyle/>
        <a:p>
          <a:endParaRPr lang="fr-FR"/>
        </a:p>
      </dgm:t>
    </dgm:pt>
    <dgm:pt modelId="{FF08001D-85D9-4DD0-AFAC-CEF7348C8E6D}" type="sibTrans" cxnId="{40776A4E-43C2-4743-A4B1-857B085F0DFC}">
      <dgm:prSet/>
      <dgm:spPr/>
      <dgm:t>
        <a:bodyPr/>
        <a:lstStyle/>
        <a:p>
          <a:endParaRPr lang="fr-FR"/>
        </a:p>
      </dgm:t>
    </dgm:pt>
    <dgm:pt modelId="{270DAA35-74F8-4EC8-9DF5-7DCEA1C0855F}">
      <dgm:prSet phldrT="[Texte]"/>
      <dgm:spPr/>
      <dgm:t>
        <a:bodyPr/>
        <a:lstStyle/>
        <a:p>
          <a:r>
            <a:rPr lang="fr-FR" dirty="0" smtClean="0"/>
            <a:t>Réactive</a:t>
          </a:r>
          <a:endParaRPr lang="fr-FR" dirty="0"/>
        </a:p>
      </dgm:t>
    </dgm:pt>
    <dgm:pt modelId="{EF0D5D8F-C8DC-4F33-8E25-F22E346CB535}" type="parTrans" cxnId="{EA63D9F7-6415-419C-929A-AC6861E2B847}">
      <dgm:prSet/>
      <dgm:spPr/>
      <dgm:t>
        <a:bodyPr/>
        <a:lstStyle/>
        <a:p>
          <a:endParaRPr lang="fr-FR"/>
        </a:p>
      </dgm:t>
    </dgm:pt>
    <dgm:pt modelId="{CF3FBA0D-E5DB-47C2-86B5-659550E6AB4E}" type="sibTrans" cxnId="{EA63D9F7-6415-419C-929A-AC6861E2B847}">
      <dgm:prSet/>
      <dgm:spPr/>
      <dgm:t>
        <a:bodyPr/>
        <a:lstStyle/>
        <a:p>
          <a:endParaRPr lang="fr-FR"/>
        </a:p>
      </dgm:t>
    </dgm:pt>
    <dgm:pt modelId="{27067EAD-EA26-4CC2-AABE-8E4D82512ED1}">
      <dgm:prSet phldrT="[Texte]"/>
      <dgm:spPr/>
      <dgm:t>
        <a:bodyPr/>
        <a:lstStyle/>
        <a:p>
          <a:r>
            <a:rPr lang="fr-FR" dirty="0" smtClean="0"/>
            <a:t>Structurée</a:t>
          </a:r>
          <a:endParaRPr lang="fr-FR" dirty="0"/>
        </a:p>
      </dgm:t>
    </dgm:pt>
    <dgm:pt modelId="{0CDAFE16-5D1A-4280-9856-8DBA46EC908D}" type="parTrans" cxnId="{4B94C214-61B6-459B-BAB2-8C6FDEFC2CA9}">
      <dgm:prSet/>
      <dgm:spPr/>
      <dgm:t>
        <a:bodyPr/>
        <a:lstStyle/>
        <a:p>
          <a:endParaRPr lang="fr-FR"/>
        </a:p>
      </dgm:t>
    </dgm:pt>
    <dgm:pt modelId="{1A1A93DC-FA5C-4EBB-9D9A-EF3E41EBA855}" type="sibTrans" cxnId="{4B94C214-61B6-459B-BAB2-8C6FDEFC2CA9}">
      <dgm:prSet/>
      <dgm:spPr/>
      <dgm:t>
        <a:bodyPr/>
        <a:lstStyle/>
        <a:p>
          <a:endParaRPr lang="fr-FR"/>
        </a:p>
      </dgm:t>
    </dgm:pt>
    <dgm:pt modelId="{1C5F0617-2AD9-4D7A-B504-DAC16DCB2FF8}">
      <dgm:prSet phldrT="[Texte]"/>
      <dgm:spPr/>
      <dgm:t>
        <a:bodyPr/>
        <a:lstStyle/>
        <a:p>
          <a:r>
            <a:rPr lang="fr-FR" dirty="0" smtClean="0"/>
            <a:t>Flexible</a:t>
          </a:r>
          <a:endParaRPr lang="fr-FR" dirty="0"/>
        </a:p>
      </dgm:t>
    </dgm:pt>
    <dgm:pt modelId="{4D1AC1E7-CA55-41A4-A51C-20E4E9788102}" type="parTrans" cxnId="{7655F0B6-1B29-4442-97E1-9936655C4CC5}">
      <dgm:prSet/>
      <dgm:spPr/>
      <dgm:t>
        <a:bodyPr/>
        <a:lstStyle/>
        <a:p>
          <a:endParaRPr lang="fr-FR"/>
        </a:p>
      </dgm:t>
    </dgm:pt>
    <dgm:pt modelId="{A678A964-677A-4393-A67B-DF8C426EA2C7}" type="sibTrans" cxnId="{7655F0B6-1B29-4442-97E1-9936655C4CC5}">
      <dgm:prSet/>
      <dgm:spPr/>
      <dgm:t>
        <a:bodyPr/>
        <a:lstStyle/>
        <a:p>
          <a:endParaRPr lang="fr-FR"/>
        </a:p>
      </dgm:t>
    </dgm:pt>
    <dgm:pt modelId="{4BD0A207-6FE4-4459-BB1B-4D7B3701B924}">
      <dgm:prSet phldrT="[Texte]"/>
      <dgm:spPr/>
      <dgm:t>
        <a:bodyPr/>
        <a:lstStyle/>
        <a:p>
          <a:r>
            <a:rPr lang="fr-FR" dirty="0" smtClean="0"/>
            <a:t>Si 2 commandes ont des paramètres identiques, les placer dans le même ordre (teste ou 2D dans les boîtes de dialogue)</a:t>
          </a:r>
          <a:endParaRPr lang="fr-FR" dirty="0"/>
        </a:p>
      </dgm:t>
    </dgm:pt>
    <dgm:pt modelId="{91FAFC15-276D-462A-A007-93A3D7870BF2}" type="parTrans" cxnId="{5E63A768-4702-4C53-B805-956A14B9F9A0}">
      <dgm:prSet/>
      <dgm:spPr/>
      <dgm:t>
        <a:bodyPr/>
        <a:lstStyle/>
        <a:p>
          <a:endParaRPr lang="fr-FR"/>
        </a:p>
      </dgm:t>
    </dgm:pt>
    <dgm:pt modelId="{D5A812C9-83E4-4E97-9B47-378D518BB389}" type="sibTrans" cxnId="{5E63A768-4702-4C53-B805-956A14B9F9A0}">
      <dgm:prSet/>
      <dgm:spPr/>
      <dgm:t>
        <a:bodyPr/>
        <a:lstStyle/>
        <a:p>
          <a:endParaRPr lang="fr-FR"/>
        </a:p>
      </dgm:t>
    </dgm:pt>
    <dgm:pt modelId="{30075A10-9CE4-4E30-8F3E-95B0F6B959B5}">
      <dgm:prSet phldrT="[Texte]"/>
      <dgm:spPr/>
      <dgm:t>
        <a:bodyPr/>
        <a:lstStyle/>
        <a:p>
          <a:r>
            <a:rPr lang="fr-FR" dirty="0" smtClean="0"/>
            <a:t>À sémantique identique, dénomination identique (rasoir d’Occam)</a:t>
          </a:r>
          <a:endParaRPr lang="fr-FR" dirty="0"/>
        </a:p>
      </dgm:t>
    </dgm:pt>
    <dgm:pt modelId="{0D51790D-F871-4FEB-A78F-849D16EA7C16}" type="parTrans" cxnId="{874D7C73-A139-4290-89C0-10E3BC741E36}">
      <dgm:prSet/>
      <dgm:spPr/>
      <dgm:t>
        <a:bodyPr/>
        <a:lstStyle/>
        <a:p>
          <a:endParaRPr lang="fr-FR"/>
        </a:p>
      </dgm:t>
    </dgm:pt>
    <dgm:pt modelId="{AA660FE9-49E8-4617-9E76-8022203D9949}" type="sibTrans" cxnId="{874D7C73-A139-4290-89C0-10E3BC741E36}">
      <dgm:prSet/>
      <dgm:spPr/>
      <dgm:t>
        <a:bodyPr/>
        <a:lstStyle/>
        <a:p>
          <a:endParaRPr lang="fr-FR"/>
        </a:p>
      </dgm:t>
    </dgm:pt>
    <dgm:pt modelId="{9FCD251D-816C-4E42-AEB4-EB4DC9A1C06F}">
      <dgm:prSet phldrT="[Texte]"/>
      <dgm:spPr/>
      <dgm:t>
        <a:bodyPr/>
        <a:lstStyle/>
        <a:p>
          <a:r>
            <a:rPr lang="fr-FR" dirty="0" smtClean="0"/>
            <a:t>A utilisation identique, localisation identique</a:t>
          </a:r>
          <a:endParaRPr lang="fr-FR" dirty="0"/>
        </a:p>
      </dgm:t>
    </dgm:pt>
    <dgm:pt modelId="{7D31A3B5-5942-4924-B9D6-D31FFD76D617}" type="parTrans" cxnId="{0DCBFBEC-3DC2-4326-84EF-D7BC840B58CA}">
      <dgm:prSet/>
      <dgm:spPr/>
      <dgm:t>
        <a:bodyPr/>
        <a:lstStyle/>
        <a:p>
          <a:endParaRPr lang="fr-FR"/>
        </a:p>
      </dgm:t>
    </dgm:pt>
    <dgm:pt modelId="{636BA419-5B1B-4E28-883C-F4DA4FFE8836}" type="sibTrans" cxnId="{0DCBFBEC-3DC2-4326-84EF-D7BC840B58CA}">
      <dgm:prSet/>
      <dgm:spPr/>
      <dgm:t>
        <a:bodyPr/>
        <a:lstStyle/>
        <a:p>
          <a:endParaRPr lang="fr-FR"/>
        </a:p>
      </dgm:t>
    </dgm:pt>
    <dgm:pt modelId="{238CB432-BD17-4A1E-AB56-F88D1C8B6BC9}" type="pres">
      <dgm:prSet presAssocID="{3090ADBA-C8EE-4E1C-8B0B-A476A046D7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5F7B923-919A-4323-B293-1B0D43F6139A}" type="pres">
      <dgm:prSet presAssocID="{59D0BF00-CC3C-4F60-BD96-74F9F277BD3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558851-65A7-444A-A6A2-25D85C133044}" type="pres">
      <dgm:prSet presAssocID="{59D0BF00-CC3C-4F60-BD96-74F9F277BD3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4904B-858F-42D1-B9E1-8A29863AB8EF}" type="pres">
      <dgm:prSet presAssocID="{63DB51B7-600B-4160-9756-6EF3CCDFEBA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817CC6-0C39-4AE2-8617-4713E54EE6DA}" type="pres">
      <dgm:prSet presAssocID="{FF08001D-85D9-4DD0-AFAC-CEF7348C8E6D}" presName="spacer" presStyleCnt="0"/>
      <dgm:spPr/>
    </dgm:pt>
    <dgm:pt modelId="{D4B65289-7020-47DB-A86B-B2D895999609}" type="pres">
      <dgm:prSet presAssocID="{270DAA35-74F8-4EC8-9DF5-7DCEA1C0855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2720CB-3193-4FC0-A998-CEF4F7C90B6A}" type="pres">
      <dgm:prSet presAssocID="{CF3FBA0D-E5DB-47C2-86B5-659550E6AB4E}" presName="spacer" presStyleCnt="0"/>
      <dgm:spPr/>
    </dgm:pt>
    <dgm:pt modelId="{8DC6E4E1-CE30-4CD8-81ED-590533BC28DB}" type="pres">
      <dgm:prSet presAssocID="{27067EAD-EA26-4CC2-AABE-8E4D82512E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3E30DF-F435-4BC4-891B-B86F243566DE}" type="pres">
      <dgm:prSet presAssocID="{1A1A93DC-FA5C-4EBB-9D9A-EF3E41EBA855}" presName="spacer" presStyleCnt="0"/>
      <dgm:spPr/>
    </dgm:pt>
    <dgm:pt modelId="{89C93EE9-35E0-4570-9A52-D14AE31D787C}" type="pres">
      <dgm:prSet presAssocID="{1C5F0617-2AD9-4D7A-B504-DAC16DCB2FF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5F0B6-1B29-4442-97E1-9936655C4CC5}" srcId="{3090ADBA-C8EE-4E1C-8B0B-A476A046D7CF}" destId="{1C5F0617-2AD9-4D7A-B504-DAC16DCB2FF8}" srcOrd="4" destOrd="0" parTransId="{4D1AC1E7-CA55-41A4-A51C-20E4E9788102}" sibTransId="{A678A964-677A-4393-A67B-DF8C426EA2C7}"/>
    <dgm:cxn modelId="{40776A4E-43C2-4743-A4B1-857B085F0DFC}" srcId="{3090ADBA-C8EE-4E1C-8B0B-A476A046D7CF}" destId="{63DB51B7-600B-4160-9756-6EF3CCDFEBA9}" srcOrd="1" destOrd="0" parTransId="{961E0899-C40E-4363-863E-6DEE8F1A8177}" sibTransId="{FF08001D-85D9-4DD0-AFAC-CEF7348C8E6D}"/>
    <dgm:cxn modelId="{E90695CD-99E7-45CD-BCE1-832877054F6F}" type="presOf" srcId="{4BD0A207-6FE4-4459-BB1B-4D7B3701B924}" destId="{30558851-65A7-444A-A6A2-25D85C133044}" srcOrd="0" destOrd="1" presId="urn:microsoft.com/office/officeart/2005/8/layout/vList2"/>
    <dgm:cxn modelId="{65AA947E-9918-4F73-A825-B01AE31F424A}" srcId="{3090ADBA-C8EE-4E1C-8B0B-A476A046D7CF}" destId="{59D0BF00-CC3C-4F60-BD96-74F9F277BD34}" srcOrd="0" destOrd="0" parTransId="{51272D90-EFD7-4781-AC93-B62A155AE334}" sibTransId="{796CB0F7-040B-4438-BFFA-7F9782D2F325}"/>
    <dgm:cxn modelId="{BD09F5FE-2CB3-4878-9491-A70C69637E76}" type="presOf" srcId="{1C5F0617-2AD9-4D7A-B504-DAC16DCB2FF8}" destId="{89C93EE9-35E0-4570-9A52-D14AE31D787C}" srcOrd="0" destOrd="0" presId="urn:microsoft.com/office/officeart/2005/8/layout/vList2"/>
    <dgm:cxn modelId="{4B94C214-61B6-459B-BAB2-8C6FDEFC2CA9}" srcId="{3090ADBA-C8EE-4E1C-8B0B-A476A046D7CF}" destId="{27067EAD-EA26-4CC2-AABE-8E4D82512ED1}" srcOrd="3" destOrd="0" parTransId="{0CDAFE16-5D1A-4280-9856-8DBA46EC908D}" sibTransId="{1A1A93DC-FA5C-4EBB-9D9A-EF3E41EBA855}"/>
    <dgm:cxn modelId="{0DCBFBEC-3DC2-4326-84EF-D7BC840B58CA}" srcId="{59D0BF00-CC3C-4F60-BD96-74F9F277BD34}" destId="{9FCD251D-816C-4E42-AEB4-EB4DC9A1C06F}" srcOrd="3" destOrd="0" parTransId="{7D31A3B5-5942-4924-B9D6-D31FFD76D617}" sibTransId="{636BA419-5B1B-4E28-883C-F4DA4FFE8836}"/>
    <dgm:cxn modelId="{EA63D9F7-6415-419C-929A-AC6861E2B847}" srcId="{3090ADBA-C8EE-4E1C-8B0B-A476A046D7CF}" destId="{270DAA35-74F8-4EC8-9DF5-7DCEA1C0855F}" srcOrd="2" destOrd="0" parTransId="{EF0D5D8F-C8DC-4F33-8E25-F22E346CB535}" sibTransId="{CF3FBA0D-E5DB-47C2-86B5-659550E6AB4E}"/>
    <dgm:cxn modelId="{5E63A768-4702-4C53-B805-956A14B9F9A0}" srcId="{59D0BF00-CC3C-4F60-BD96-74F9F277BD34}" destId="{4BD0A207-6FE4-4459-BB1B-4D7B3701B924}" srcOrd="1" destOrd="0" parTransId="{91FAFC15-276D-462A-A007-93A3D7870BF2}" sibTransId="{D5A812C9-83E4-4E97-9B47-378D518BB389}"/>
    <dgm:cxn modelId="{4406EBBE-B058-4E4D-9B1C-D749150C83F5}" type="presOf" srcId="{270DAA35-74F8-4EC8-9DF5-7DCEA1C0855F}" destId="{D4B65289-7020-47DB-A86B-B2D895999609}" srcOrd="0" destOrd="0" presId="urn:microsoft.com/office/officeart/2005/8/layout/vList2"/>
    <dgm:cxn modelId="{2D2CEC7B-4E02-4EC8-B65E-FA9CB796EBEE}" type="presOf" srcId="{3090ADBA-C8EE-4E1C-8B0B-A476A046D7CF}" destId="{238CB432-BD17-4A1E-AB56-F88D1C8B6BC9}" srcOrd="0" destOrd="0" presId="urn:microsoft.com/office/officeart/2005/8/layout/vList2"/>
    <dgm:cxn modelId="{C83FAF85-BCB2-4519-82B4-5AE151AE5145}" type="presOf" srcId="{27067EAD-EA26-4CC2-AABE-8E4D82512ED1}" destId="{8DC6E4E1-CE30-4CD8-81ED-590533BC28DB}" srcOrd="0" destOrd="0" presId="urn:microsoft.com/office/officeart/2005/8/layout/vList2"/>
    <dgm:cxn modelId="{3428A461-0B0C-408D-8CA2-5971D0730B4D}" srcId="{59D0BF00-CC3C-4F60-BD96-74F9F277BD34}" destId="{E979C101-20A3-4912-997D-799B36B71D59}" srcOrd="0" destOrd="0" parTransId="{B596087C-06A4-45F8-9934-3122589366C4}" sibTransId="{1BEECA07-670D-45FB-B4DE-80C386FB3D79}"/>
    <dgm:cxn modelId="{ABBA9E6F-BB05-4C70-B2A2-89694667CDD7}" type="presOf" srcId="{63DB51B7-600B-4160-9756-6EF3CCDFEBA9}" destId="{2FB4904B-858F-42D1-B9E1-8A29863AB8EF}" srcOrd="0" destOrd="0" presId="urn:microsoft.com/office/officeart/2005/8/layout/vList2"/>
    <dgm:cxn modelId="{CE057C93-9CEB-44B9-9B29-BF96995EF0C2}" type="presOf" srcId="{9FCD251D-816C-4E42-AEB4-EB4DC9A1C06F}" destId="{30558851-65A7-444A-A6A2-25D85C133044}" srcOrd="0" destOrd="3" presId="urn:microsoft.com/office/officeart/2005/8/layout/vList2"/>
    <dgm:cxn modelId="{90277EFD-67EF-4755-90AC-2FAFFF4C8E01}" type="presOf" srcId="{59D0BF00-CC3C-4F60-BD96-74F9F277BD34}" destId="{55F7B923-919A-4323-B293-1B0D43F6139A}" srcOrd="0" destOrd="0" presId="urn:microsoft.com/office/officeart/2005/8/layout/vList2"/>
    <dgm:cxn modelId="{E813F040-30E1-4998-A647-3220DDFB43D5}" type="presOf" srcId="{30075A10-9CE4-4E30-8F3E-95B0F6B959B5}" destId="{30558851-65A7-444A-A6A2-25D85C133044}" srcOrd="0" destOrd="2" presId="urn:microsoft.com/office/officeart/2005/8/layout/vList2"/>
    <dgm:cxn modelId="{874D7C73-A139-4290-89C0-10E3BC741E36}" srcId="{59D0BF00-CC3C-4F60-BD96-74F9F277BD34}" destId="{30075A10-9CE4-4E30-8F3E-95B0F6B959B5}" srcOrd="2" destOrd="0" parTransId="{0D51790D-F871-4FEB-A78F-849D16EA7C16}" sibTransId="{AA660FE9-49E8-4617-9E76-8022203D9949}"/>
    <dgm:cxn modelId="{911239FF-F91D-415B-A7F9-143C76F97C8A}" type="presOf" srcId="{E979C101-20A3-4912-997D-799B36B71D59}" destId="{30558851-65A7-444A-A6A2-25D85C133044}" srcOrd="0" destOrd="0" presId="urn:microsoft.com/office/officeart/2005/8/layout/vList2"/>
    <dgm:cxn modelId="{624FD309-DC2F-45EA-8884-86528820323B}" type="presParOf" srcId="{238CB432-BD17-4A1E-AB56-F88D1C8B6BC9}" destId="{55F7B923-919A-4323-B293-1B0D43F6139A}" srcOrd="0" destOrd="0" presId="urn:microsoft.com/office/officeart/2005/8/layout/vList2"/>
    <dgm:cxn modelId="{A8D75893-7D5E-4BDE-8F33-53B7FFBE7131}" type="presParOf" srcId="{238CB432-BD17-4A1E-AB56-F88D1C8B6BC9}" destId="{30558851-65A7-444A-A6A2-25D85C133044}" srcOrd="1" destOrd="0" presId="urn:microsoft.com/office/officeart/2005/8/layout/vList2"/>
    <dgm:cxn modelId="{036D4BD2-912F-4755-8F7C-89F81065E17B}" type="presParOf" srcId="{238CB432-BD17-4A1E-AB56-F88D1C8B6BC9}" destId="{2FB4904B-858F-42D1-B9E1-8A29863AB8EF}" srcOrd="2" destOrd="0" presId="urn:microsoft.com/office/officeart/2005/8/layout/vList2"/>
    <dgm:cxn modelId="{6157F6E1-CFC0-42F3-8661-1FA30AA5D83A}" type="presParOf" srcId="{238CB432-BD17-4A1E-AB56-F88D1C8B6BC9}" destId="{E0817CC6-0C39-4AE2-8617-4713E54EE6DA}" srcOrd="3" destOrd="0" presId="urn:microsoft.com/office/officeart/2005/8/layout/vList2"/>
    <dgm:cxn modelId="{D6282442-4475-4F56-AAC7-675F3DFF2848}" type="presParOf" srcId="{238CB432-BD17-4A1E-AB56-F88D1C8B6BC9}" destId="{D4B65289-7020-47DB-A86B-B2D895999609}" srcOrd="4" destOrd="0" presId="urn:microsoft.com/office/officeart/2005/8/layout/vList2"/>
    <dgm:cxn modelId="{22D24AD0-F4CD-47B5-B9C5-08681539E79A}" type="presParOf" srcId="{238CB432-BD17-4A1E-AB56-F88D1C8B6BC9}" destId="{A92720CB-3193-4FC0-A998-CEF4F7C90B6A}" srcOrd="5" destOrd="0" presId="urn:microsoft.com/office/officeart/2005/8/layout/vList2"/>
    <dgm:cxn modelId="{8981BC6D-4B58-4E0A-A4EE-1946F88689A9}" type="presParOf" srcId="{238CB432-BD17-4A1E-AB56-F88D1C8B6BC9}" destId="{8DC6E4E1-CE30-4CD8-81ED-590533BC28DB}" srcOrd="6" destOrd="0" presId="urn:microsoft.com/office/officeart/2005/8/layout/vList2"/>
    <dgm:cxn modelId="{142E0F32-DA0B-4EC8-82BF-9AC63D69DB01}" type="presParOf" srcId="{238CB432-BD17-4A1E-AB56-F88D1C8B6BC9}" destId="{563E30DF-F435-4BC4-891B-B86F243566DE}" srcOrd="7" destOrd="0" presId="urn:microsoft.com/office/officeart/2005/8/layout/vList2"/>
    <dgm:cxn modelId="{B583CD51-6C58-425B-9136-AA1D35FD5590}" type="presParOf" srcId="{238CB432-BD17-4A1E-AB56-F88D1C8B6BC9}" destId="{89C93EE9-35E0-4570-9A52-D14AE31D78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90ADBA-C8EE-4E1C-8B0B-A476A046D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D0BF00-CC3C-4F60-BD96-74F9F277BD34}">
      <dgm:prSet phldrT="[Texte]"/>
      <dgm:spPr/>
      <dgm:t>
        <a:bodyPr/>
        <a:lstStyle/>
        <a:p>
          <a:r>
            <a:rPr lang="fr-FR" dirty="0" smtClean="0"/>
            <a:t>Interface cohérente</a:t>
          </a:r>
          <a:endParaRPr lang="fr-FR" dirty="0"/>
        </a:p>
      </dgm:t>
    </dgm:pt>
    <dgm:pt modelId="{51272D90-EFD7-4781-AC93-B62A155AE334}" type="parTrans" cxnId="{65AA947E-9918-4F73-A825-B01AE31F424A}">
      <dgm:prSet/>
      <dgm:spPr/>
      <dgm:t>
        <a:bodyPr/>
        <a:lstStyle/>
        <a:p>
          <a:endParaRPr lang="fr-FR"/>
        </a:p>
      </dgm:t>
    </dgm:pt>
    <dgm:pt modelId="{796CB0F7-040B-4438-BFFA-7F9782D2F325}" type="sibTrans" cxnId="{65AA947E-9918-4F73-A825-B01AE31F424A}">
      <dgm:prSet/>
      <dgm:spPr/>
      <dgm:t>
        <a:bodyPr/>
        <a:lstStyle/>
        <a:p>
          <a:endParaRPr lang="fr-FR"/>
        </a:p>
      </dgm:t>
    </dgm:pt>
    <dgm:pt modelId="{63DB51B7-600B-4160-9756-6EF3CCDFEBA9}">
      <dgm:prSet phldrT="[Texte]"/>
      <dgm:spPr/>
      <dgm:t>
        <a:bodyPr/>
        <a:lstStyle/>
        <a:p>
          <a:r>
            <a:rPr lang="fr-FR" dirty="0" smtClean="0"/>
            <a:t>Concise</a:t>
          </a:r>
          <a:endParaRPr lang="fr-FR" dirty="0"/>
        </a:p>
      </dgm:t>
    </dgm:pt>
    <dgm:pt modelId="{961E0899-C40E-4363-863E-6DEE8F1A8177}" type="parTrans" cxnId="{40776A4E-43C2-4743-A4B1-857B085F0DFC}">
      <dgm:prSet/>
      <dgm:spPr/>
      <dgm:t>
        <a:bodyPr/>
        <a:lstStyle/>
        <a:p>
          <a:endParaRPr lang="fr-FR"/>
        </a:p>
      </dgm:t>
    </dgm:pt>
    <dgm:pt modelId="{FF08001D-85D9-4DD0-AFAC-CEF7348C8E6D}" type="sibTrans" cxnId="{40776A4E-43C2-4743-A4B1-857B085F0DFC}">
      <dgm:prSet/>
      <dgm:spPr/>
      <dgm:t>
        <a:bodyPr/>
        <a:lstStyle/>
        <a:p>
          <a:endParaRPr lang="fr-FR"/>
        </a:p>
      </dgm:t>
    </dgm:pt>
    <dgm:pt modelId="{270DAA35-74F8-4EC8-9DF5-7DCEA1C0855F}">
      <dgm:prSet phldrT="[Texte]"/>
      <dgm:spPr/>
      <dgm:t>
        <a:bodyPr/>
        <a:lstStyle/>
        <a:p>
          <a:r>
            <a:rPr lang="fr-FR" dirty="0" smtClean="0"/>
            <a:t>Réactive</a:t>
          </a:r>
          <a:endParaRPr lang="fr-FR" dirty="0"/>
        </a:p>
      </dgm:t>
    </dgm:pt>
    <dgm:pt modelId="{EF0D5D8F-C8DC-4F33-8E25-F22E346CB535}" type="parTrans" cxnId="{EA63D9F7-6415-419C-929A-AC6861E2B847}">
      <dgm:prSet/>
      <dgm:spPr/>
      <dgm:t>
        <a:bodyPr/>
        <a:lstStyle/>
        <a:p>
          <a:endParaRPr lang="fr-FR"/>
        </a:p>
      </dgm:t>
    </dgm:pt>
    <dgm:pt modelId="{CF3FBA0D-E5DB-47C2-86B5-659550E6AB4E}" type="sibTrans" cxnId="{EA63D9F7-6415-419C-929A-AC6861E2B847}">
      <dgm:prSet/>
      <dgm:spPr/>
      <dgm:t>
        <a:bodyPr/>
        <a:lstStyle/>
        <a:p>
          <a:endParaRPr lang="fr-FR"/>
        </a:p>
      </dgm:t>
    </dgm:pt>
    <dgm:pt modelId="{27067EAD-EA26-4CC2-AABE-8E4D82512ED1}">
      <dgm:prSet phldrT="[Texte]"/>
      <dgm:spPr/>
      <dgm:t>
        <a:bodyPr/>
        <a:lstStyle/>
        <a:p>
          <a:r>
            <a:rPr lang="fr-FR" dirty="0" smtClean="0"/>
            <a:t>Structurée</a:t>
          </a:r>
          <a:endParaRPr lang="fr-FR" dirty="0"/>
        </a:p>
      </dgm:t>
    </dgm:pt>
    <dgm:pt modelId="{0CDAFE16-5D1A-4280-9856-8DBA46EC908D}" type="parTrans" cxnId="{4B94C214-61B6-459B-BAB2-8C6FDEFC2CA9}">
      <dgm:prSet/>
      <dgm:spPr/>
      <dgm:t>
        <a:bodyPr/>
        <a:lstStyle/>
        <a:p>
          <a:endParaRPr lang="fr-FR"/>
        </a:p>
      </dgm:t>
    </dgm:pt>
    <dgm:pt modelId="{1A1A93DC-FA5C-4EBB-9D9A-EF3E41EBA855}" type="sibTrans" cxnId="{4B94C214-61B6-459B-BAB2-8C6FDEFC2CA9}">
      <dgm:prSet/>
      <dgm:spPr/>
      <dgm:t>
        <a:bodyPr/>
        <a:lstStyle/>
        <a:p>
          <a:endParaRPr lang="fr-FR"/>
        </a:p>
      </dgm:t>
    </dgm:pt>
    <dgm:pt modelId="{1C5F0617-2AD9-4D7A-B504-DAC16DCB2FF8}">
      <dgm:prSet phldrT="[Texte]"/>
      <dgm:spPr/>
      <dgm:t>
        <a:bodyPr/>
        <a:lstStyle/>
        <a:p>
          <a:r>
            <a:rPr lang="fr-FR" dirty="0" smtClean="0"/>
            <a:t>Flexible</a:t>
          </a:r>
          <a:endParaRPr lang="fr-FR" dirty="0"/>
        </a:p>
      </dgm:t>
    </dgm:pt>
    <dgm:pt modelId="{4D1AC1E7-CA55-41A4-A51C-20E4E9788102}" type="parTrans" cxnId="{7655F0B6-1B29-4442-97E1-9936655C4CC5}">
      <dgm:prSet/>
      <dgm:spPr/>
      <dgm:t>
        <a:bodyPr/>
        <a:lstStyle/>
        <a:p>
          <a:endParaRPr lang="fr-FR"/>
        </a:p>
      </dgm:t>
    </dgm:pt>
    <dgm:pt modelId="{A678A964-677A-4393-A67B-DF8C426EA2C7}" type="sibTrans" cxnId="{7655F0B6-1B29-4442-97E1-9936655C4CC5}">
      <dgm:prSet/>
      <dgm:spPr/>
      <dgm:t>
        <a:bodyPr/>
        <a:lstStyle/>
        <a:p>
          <a:endParaRPr lang="fr-FR"/>
        </a:p>
      </dgm:t>
    </dgm:pt>
    <dgm:pt modelId="{AC0448C9-5985-44C0-887A-8093248DB064}">
      <dgm:prSet phldrT="[Texte]"/>
      <dgm:spPr/>
      <dgm:t>
        <a:bodyPr/>
        <a:lstStyle/>
        <a:p>
          <a:r>
            <a:rPr lang="fr-FR" dirty="0" smtClean="0"/>
            <a:t> bref et expressif</a:t>
          </a:r>
          <a:endParaRPr lang="fr-FR" dirty="0"/>
        </a:p>
      </dgm:t>
    </dgm:pt>
    <dgm:pt modelId="{737E842A-3791-4E01-9B4A-185466C880A9}" type="parTrans" cxnId="{46FC8F8D-158B-4B87-AC54-0744F05E3849}">
      <dgm:prSet/>
      <dgm:spPr/>
      <dgm:t>
        <a:bodyPr/>
        <a:lstStyle/>
        <a:p>
          <a:endParaRPr lang="fr-FR"/>
        </a:p>
      </dgm:t>
    </dgm:pt>
    <dgm:pt modelId="{9D4EE91C-9DB7-4DA2-B6EA-046C37828012}" type="sibTrans" cxnId="{46FC8F8D-158B-4B87-AC54-0744F05E3849}">
      <dgm:prSet/>
      <dgm:spPr/>
      <dgm:t>
        <a:bodyPr/>
        <a:lstStyle/>
        <a:p>
          <a:endParaRPr lang="fr-FR"/>
        </a:p>
      </dgm:t>
    </dgm:pt>
    <dgm:pt modelId="{238CB432-BD17-4A1E-AB56-F88D1C8B6BC9}" type="pres">
      <dgm:prSet presAssocID="{3090ADBA-C8EE-4E1C-8B0B-A476A046D7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5F7B923-919A-4323-B293-1B0D43F6139A}" type="pres">
      <dgm:prSet presAssocID="{59D0BF00-CC3C-4F60-BD96-74F9F277BD3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7E48DD-78A4-4DB0-9B64-C33F679456FB}" type="pres">
      <dgm:prSet presAssocID="{796CB0F7-040B-4438-BFFA-7F9782D2F325}" presName="spacer" presStyleCnt="0"/>
      <dgm:spPr/>
    </dgm:pt>
    <dgm:pt modelId="{2FB4904B-858F-42D1-B9E1-8A29863AB8EF}" type="pres">
      <dgm:prSet presAssocID="{63DB51B7-600B-4160-9756-6EF3CCDFEBA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4629A9-B82D-451A-908B-583C4513A0D6}" type="pres">
      <dgm:prSet presAssocID="{63DB51B7-600B-4160-9756-6EF3CCDFEBA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B65289-7020-47DB-A86B-B2D895999609}" type="pres">
      <dgm:prSet presAssocID="{270DAA35-74F8-4EC8-9DF5-7DCEA1C0855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2720CB-3193-4FC0-A998-CEF4F7C90B6A}" type="pres">
      <dgm:prSet presAssocID="{CF3FBA0D-E5DB-47C2-86B5-659550E6AB4E}" presName="spacer" presStyleCnt="0"/>
      <dgm:spPr/>
    </dgm:pt>
    <dgm:pt modelId="{8DC6E4E1-CE30-4CD8-81ED-590533BC28DB}" type="pres">
      <dgm:prSet presAssocID="{27067EAD-EA26-4CC2-AABE-8E4D82512E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3E30DF-F435-4BC4-891B-B86F243566DE}" type="pres">
      <dgm:prSet presAssocID="{1A1A93DC-FA5C-4EBB-9D9A-EF3E41EBA855}" presName="spacer" presStyleCnt="0"/>
      <dgm:spPr/>
    </dgm:pt>
    <dgm:pt modelId="{89C93EE9-35E0-4570-9A52-D14AE31D787C}" type="pres">
      <dgm:prSet presAssocID="{1C5F0617-2AD9-4D7A-B504-DAC16DCB2FF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AA947E-9918-4F73-A825-B01AE31F424A}" srcId="{3090ADBA-C8EE-4E1C-8B0B-A476A046D7CF}" destId="{59D0BF00-CC3C-4F60-BD96-74F9F277BD34}" srcOrd="0" destOrd="0" parTransId="{51272D90-EFD7-4781-AC93-B62A155AE334}" sibTransId="{796CB0F7-040B-4438-BFFA-7F9782D2F325}"/>
    <dgm:cxn modelId="{8BDB306D-16DE-4878-A78C-1AD8966DB4AB}" type="presOf" srcId="{3090ADBA-C8EE-4E1C-8B0B-A476A046D7CF}" destId="{238CB432-BD17-4A1E-AB56-F88D1C8B6BC9}" srcOrd="0" destOrd="0" presId="urn:microsoft.com/office/officeart/2005/8/layout/vList2"/>
    <dgm:cxn modelId="{E213C44E-0A4D-46EE-A09D-D0DC95B133D7}" type="presOf" srcId="{59D0BF00-CC3C-4F60-BD96-74F9F277BD34}" destId="{55F7B923-919A-4323-B293-1B0D43F6139A}" srcOrd="0" destOrd="0" presId="urn:microsoft.com/office/officeart/2005/8/layout/vList2"/>
    <dgm:cxn modelId="{40776A4E-43C2-4743-A4B1-857B085F0DFC}" srcId="{3090ADBA-C8EE-4E1C-8B0B-A476A046D7CF}" destId="{63DB51B7-600B-4160-9756-6EF3CCDFEBA9}" srcOrd="1" destOrd="0" parTransId="{961E0899-C40E-4363-863E-6DEE8F1A8177}" sibTransId="{FF08001D-85D9-4DD0-AFAC-CEF7348C8E6D}"/>
    <dgm:cxn modelId="{3D7439AD-AF6F-4DC1-99F1-F60C5A4F542E}" type="presOf" srcId="{1C5F0617-2AD9-4D7A-B504-DAC16DCB2FF8}" destId="{89C93EE9-35E0-4570-9A52-D14AE31D787C}" srcOrd="0" destOrd="0" presId="urn:microsoft.com/office/officeart/2005/8/layout/vList2"/>
    <dgm:cxn modelId="{3D8790E0-DB90-4CF3-B727-4C36B7EE06C9}" type="presOf" srcId="{270DAA35-74F8-4EC8-9DF5-7DCEA1C0855F}" destId="{D4B65289-7020-47DB-A86B-B2D895999609}" srcOrd="0" destOrd="0" presId="urn:microsoft.com/office/officeart/2005/8/layout/vList2"/>
    <dgm:cxn modelId="{2DA8E9A5-4D21-44C9-B183-BFEDD65CCC46}" type="presOf" srcId="{63DB51B7-600B-4160-9756-6EF3CCDFEBA9}" destId="{2FB4904B-858F-42D1-B9E1-8A29863AB8EF}" srcOrd="0" destOrd="0" presId="urn:microsoft.com/office/officeart/2005/8/layout/vList2"/>
    <dgm:cxn modelId="{E2780078-2E30-468C-8A85-1CF5D4F01229}" type="presOf" srcId="{27067EAD-EA26-4CC2-AABE-8E4D82512ED1}" destId="{8DC6E4E1-CE30-4CD8-81ED-590533BC28DB}" srcOrd="0" destOrd="0" presId="urn:microsoft.com/office/officeart/2005/8/layout/vList2"/>
    <dgm:cxn modelId="{9B6D198F-B86F-4971-8958-517D5C46AE3B}" type="presOf" srcId="{AC0448C9-5985-44C0-887A-8093248DB064}" destId="{A84629A9-B82D-451A-908B-583C4513A0D6}" srcOrd="0" destOrd="0" presId="urn:microsoft.com/office/officeart/2005/8/layout/vList2"/>
    <dgm:cxn modelId="{7655F0B6-1B29-4442-97E1-9936655C4CC5}" srcId="{3090ADBA-C8EE-4E1C-8B0B-A476A046D7CF}" destId="{1C5F0617-2AD9-4D7A-B504-DAC16DCB2FF8}" srcOrd="4" destOrd="0" parTransId="{4D1AC1E7-CA55-41A4-A51C-20E4E9788102}" sibTransId="{A678A964-677A-4393-A67B-DF8C426EA2C7}"/>
    <dgm:cxn modelId="{4B94C214-61B6-459B-BAB2-8C6FDEFC2CA9}" srcId="{3090ADBA-C8EE-4E1C-8B0B-A476A046D7CF}" destId="{27067EAD-EA26-4CC2-AABE-8E4D82512ED1}" srcOrd="3" destOrd="0" parTransId="{0CDAFE16-5D1A-4280-9856-8DBA46EC908D}" sibTransId="{1A1A93DC-FA5C-4EBB-9D9A-EF3E41EBA855}"/>
    <dgm:cxn modelId="{46FC8F8D-158B-4B87-AC54-0744F05E3849}" srcId="{63DB51B7-600B-4160-9756-6EF3CCDFEBA9}" destId="{AC0448C9-5985-44C0-887A-8093248DB064}" srcOrd="0" destOrd="0" parTransId="{737E842A-3791-4E01-9B4A-185466C880A9}" sibTransId="{9D4EE91C-9DB7-4DA2-B6EA-046C37828012}"/>
    <dgm:cxn modelId="{EA63D9F7-6415-419C-929A-AC6861E2B847}" srcId="{3090ADBA-C8EE-4E1C-8B0B-A476A046D7CF}" destId="{270DAA35-74F8-4EC8-9DF5-7DCEA1C0855F}" srcOrd="2" destOrd="0" parTransId="{EF0D5D8F-C8DC-4F33-8E25-F22E346CB535}" sibTransId="{CF3FBA0D-E5DB-47C2-86B5-659550E6AB4E}"/>
    <dgm:cxn modelId="{D7345CA0-66A2-45B3-B757-B4334EB0254F}" type="presParOf" srcId="{238CB432-BD17-4A1E-AB56-F88D1C8B6BC9}" destId="{55F7B923-919A-4323-B293-1B0D43F6139A}" srcOrd="0" destOrd="0" presId="urn:microsoft.com/office/officeart/2005/8/layout/vList2"/>
    <dgm:cxn modelId="{A83F066F-053C-410C-8A49-FD3F4EF77579}" type="presParOf" srcId="{238CB432-BD17-4A1E-AB56-F88D1C8B6BC9}" destId="{647E48DD-78A4-4DB0-9B64-C33F679456FB}" srcOrd="1" destOrd="0" presId="urn:microsoft.com/office/officeart/2005/8/layout/vList2"/>
    <dgm:cxn modelId="{0825F76E-1BC8-41AF-A3E3-195CD453D6E8}" type="presParOf" srcId="{238CB432-BD17-4A1E-AB56-F88D1C8B6BC9}" destId="{2FB4904B-858F-42D1-B9E1-8A29863AB8EF}" srcOrd="2" destOrd="0" presId="urn:microsoft.com/office/officeart/2005/8/layout/vList2"/>
    <dgm:cxn modelId="{225FCBB7-0E5F-4C6C-B518-A7512A267DD4}" type="presParOf" srcId="{238CB432-BD17-4A1E-AB56-F88D1C8B6BC9}" destId="{A84629A9-B82D-451A-908B-583C4513A0D6}" srcOrd="3" destOrd="0" presId="urn:microsoft.com/office/officeart/2005/8/layout/vList2"/>
    <dgm:cxn modelId="{ACACA9FA-BD3E-493F-9C1D-495C4CF2CB1B}" type="presParOf" srcId="{238CB432-BD17-4A1E-AB56-F88D1C8B6BC9}" destId="{D4B65289-7020-47DB-A86B-B2D895999609}" srcOrd="4" destOrd="0" presId="urn:microsoft.com/office/officeart/2005/8/layout/vList2"/>
    <dgm:cxn modelId="{5863D335-6D28-4238-8930-56293E7FB684}" type="presParOf" srcId="{238CB432-BD17-4A1E-AB56-F88D1C8B6BC9}" destId="{A92720CB-3193-4FC0-A998-CEF4F7C90B6A}" srcOrd="5" destOrd="0" presId="urn:microsoft.com/office/officeart/2005/8/layout/vList2"/>
    <dgm:cxn modelId="{B1EF1579-0ADE-40AC-B835-70F40B72D374}" type="presParOf" srcId="{238CB432-BD17-4A1E-AB56-F88D1C8B6BC9}" destId="{8DC6E4E1-CE30-4CD8-81ED-590533BC28DB}" srcOrd="6" destOrd="0" presId="urn:microsoft.com/office/officeart/2005/8/layout/vList2"/>
    <dgm:cxn modelId="{CAC67F1A-1388-4D0D-A6A5-00DE576C40A6}" type="presParOf" srcId="{238CB432-BD17-4A1E-AB56-F88D1C8B6BC9}" destId="{563E30DF-F435-4BC4-891B-B86F243566DE}" srcOrd="7" destOrd="0" presId="urn:microsoft.com/office/officeart/2005/8/layout/vList2"/>
    <dgm:cxn modelId="{BC7410D1-4938-49B1-B0D8-F6814F8DF88F}" type="presParOf" srcId="{238CB432-BD17-4A1E-AB56-F88D1C8B6BC9}" destId="{89C93EE9-35E0-4570-9A52-D14AE31D78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90ADBA-C8EE-4E1C-8B0B-A476A046D7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D0BF00-CC3C-4F60-BD96-74F9F277BD34}">
      <dgm:prSet phldrT="[Texte]"/>
      <dgm:spPr/>
      <dgm:t>
        <a:bodyPr/>
        <a:lstStyle/>
        <a:p>
          <a:r>
            <a:rPr lang="fr-FR" dirty="0" smtClean="0"/>
            <a:t>Interface cohérente</a:t>
          </a:r>
          <a:endParaRPr lang="fr-FR" dirty="0"/>
        </a:p>
      </dgm:t>
    </dgm:pt>
    <dgm:pt modelId="{51272D90-EFD7-4781-AC93-B62A155AE334}" type="parTrans" cxnId="{65AA947E-9918-4F73-A825-B01AE31F424A}">
      <dgm:prSet/>
      <dgm:spPr/>
      <dgm:t>
        <a:bodyPr/>
        <a:lstStyle/>
        <a:p>
          <a:endParaRPr lang="fr-FR"/>
        </a:p>
      </dgm:t>
    </dgm:pt>
    <dgm:pt modelId="{796CB0F7-040B-4438-BFFA-7F9782D2F325}" type="sibTrans" cxnId="{65AA947E-9918-4F73-A825-B01AE31F424A}">
      <dgm:prSet/>
      <dgm:spPr/>
      <dgm:t>
        <a:bodyPr/>
        <a:lstStyle/>
        <a:p>
          <a:endParaRPr lang="fr-FR"/>
        </a:p>
      </dgm:t>
    </dgm:pt>
    <dgm:pt modelId="{63DB51B7-600B-4160-9756-6EF3CCDFEBA9}">
      <dgm:prSet phldrT="[Texte]"/>
      <dgm:spPr/>
      <dgm:t>
        <a:bodyPr/>
        <a:lstStyle/>
        <a:p>
          <a:r>
            <a:rPr lang="fr-FR" dirty="0" smtClean="0"/>
            <a:t>Concise</a:t>
          </a:r>
          <a:endParaRPr lang="fr-FR" dirty="0"/>
        </a:p>
      </dgm:t>
    </dgm:pt>
    <dgm:pt modelId="{961E0899-C40E-4363-863E-6DEE8F1A8177}" type="parTrans" cxnId="{40776A4E-43C2-4743-A4B1-857B085F0DFC}">
      <dgm:prSet/>
      <dgm:spPr/>
      <dgm:t>
        <a:bodyPr/>
        <a:lstStyle/>
        <a:p>
          <a:endParaRPr lang="fr-FR"/>
        </a:p>
      </dgm:t>
    </dgm:pt>
    <dgm:pt modelId="{FF08001D-85D9-4DD0-AFAC-CEF7348C8E6D}" type="sibTrans" cxnId="{40776A4E-43C2-4743-A4B1-857B085F0DFC}">
      <dgm:prSet/>
      <dgm:spPr/>
      <dgm:t>
        <a:bodyPr/>
        <a:lstStyle/>
        <a:p>
          <a:endParaRPr lang="fr-FR"/>
        </a:p>
      </dgm:t>
    </dgm:pt>
    <dgm:pt modelId="{270DAA35-74F8-4EC8-9DF5-7DCEA1C0855F}">
      <dgm:prSet phldrT="[Texte]"/>
      <dgm:spPr/>
      <dgm:t>
        <a:bodyPr/>
        <a:lstStyle/>
        <a:p>
          <a:r>
            <a:rPr lang="fr-FR" dirty="0" smtClean="0"/>
            <a:t>Réactive</a:t>
          </a:r>
          <a:endParaRPr lang="fr-FR" dirty="0"/>
        </a:p>
      </dgm:t>
    </dgm:pt>
    <dgm:pt modelId="{EF0D5D8F-C8DC-4F33-8E25-F22E346CB535}" type="parTrans" cxnId="{EA63D9F7-6415-419C-929A-AC6861E2B847}">
      <dgm:prSet/>
      <dgm:spPr/>
      <dgm:t>
        <a:bodyPr/>
        <a:lstStyle/>
        <a:p>
          <a:endParaRPr lang="fr-FR"/>
        </a:p>
      </dgm:t>
    </dgm:pt>
    <dgm:pt modelId="{CF3FBA0D-E5DB-47C2-86B5-659550E6AB4E}" type="sibTrans" cxnId="{EA63D9F7-6415-419C-929A-AC6861E2B847}">
      <dgm:prSet/>
      <dgm:spPr/>
      <dgm:t>
        <a:bodyPr/>
        <a:lstStyle/>
        <a:p>
          <a:endParaRPr lang="fr-FR"/>
        </a:p>
      </dgm:t>
    </dgm:pt>
    <dgm:pt modelId="{27067EAD-EA26-4CC2-AABE-8E4D82512ED1}">
      <dgm:prSet phldrT="[Texte]"/>
      <dgm:spPr/>
      <dgm:t>
        <a:bodyPr/>
        <a:lstStyle/>
        <a:p>
          <a:r>
            <a:rPr lang="fr-FR" dirty="0" smtClean="0"/>
            <a:t>Structurée</a:t>
          </a:r>
          <a:endParaRPr lang="fr-FR" dirty="0"/>
        </a:p>
      </dgm:t>
    </dgm:pt>
    <dgm:pt modelId="{0CDAFE16-5D1A-4280-9856-8DBA46EC908D}" type="parTrans" cxnId="{4B94C214-61B6-459B-BAB2-8C6FDEFC2CA9}">
      <dgm:prSet/>
      <dgm:spPr/>
      <dgm:t>
        <a:bodyPr/>
        <a:lstStyle/>
        <a:p>
          <a:endParaRPr lang="fr-FR"/>
        </a:p>
      </dgm:t>
    </dgm:pt>
    <dgm:pt modelId="{1A1A93DC-FA5C-4EBB-9D9A-EF3E41EBA855}" type="sibTrans" cxnId="{4B94C214-61B6-459B-BAB2-8C6FDEFC2CA9}">
      <dgm:prSet/>
      <dgm:spPr/>
      <dgm:t>
        <a:bodyPr/>
        <a:lstStyle/>
        <a:p>
          <a:endParaRPr lang="fr-FR"/>
        </a:p>
      </dgm:t>
    </dgm:pt>
    <dgm:pt modelId="{1C5F0617-2AD9-4D7A-B504-DAC16DCB2FF8}">
      <dgm:prSet phldrT="[Texte]"/>
      <dgm:spPr/>
      <dgm:t>
        <a:bodyPr/>
        <a:lstStyle/>
        <a:p>
          <a:r>
            <a:rPr lang="fr-FR" dirty="0" smtClean="0"/>
            <a:t>Flexible</a:t>
          </a:r>
          <a:endParaRPr lang="fr-FR" dirty="0"/>
        </a:p>
      </dgm:t>
    </dgm:pt>
    <dgm:pt modelId="{4D1AC1E7-CA55-41A4-A51C-20E4E9788102}" type="parTrans" cxnId="{7655F0B6-1B29-4442-97E1-9936655C4CC5}">
      <dgm:prSet/>
      <dgm:spPr/>
      <dgm:t>
        <a:bodyPr/>
        <a:lstStyle/>
        <a:p>
          <a:endParaRPr lang="fr-FR"/>
        </a:p>
      </dgm:t>
    </dgm:pt>
    <dgm:pt modelId="{A678A964-677A-4393-A67B-DF8C426EA2C7}" type="sibTrans" cxnId="{7655F0B6-1B29-4442-97E1-9936655C4CC5}">
      <dgm:prSet/>
      <dgm:spPr/>
      <dgm:t>
        <a:bodyPr/>
        <a:lstStyle/>
        <a:p>
          <a:endParaRPr lang="fr-FR"/>
        </a:p>
      </dgm:t>
    </dgm:pt>
    <dgm:pt modelId="{BFAA4B20-0F85-4BB7-901C-42FB10D4BCBB}">
      <dgm:prSet phldrT="[Texte]"/>
      <dgm:spPr/>
      <dgm:t>
        <a:bodyPr/>
        <a:lstStyle/>
        <a:p>
          <a:r>
            <a:rPr lang="fr-FR" dirty="0" smtClean="0"/>
            <a:t>Feedback</a:t>
          </a:r>
          <a:endParaRPr lang="fr-FR" dirty="0"/>
        </a:p>
      </dgm:t>
    </dgm:pt>
    <dgm:pt modelId="{2423BDA3-9DFC-4049-AB09-6107DAEA2216}" type="parTrans" cxnId="{250338FF-4AD1-46D7-9EB7-D0EF2EC9A9C6}">
      <dgm:prSet/>
      <dgm:spPr/>
      <dgm:t>
        <a:bodyPr/>
        <a:lstStyle/>
        <a:p>
          <a:endParaRPr lang="fr-FR"/>
        </a:p>
      </dgm:t>
    </dgm:pt>
    <dgm:pt modelId="{C524FB52-6834-4779-950D-1CC695EEC272}" type="sibTrans" cxnId="{250338FF-4AD1-46D7-9EB7-D0EF2EC9A9C6}">
      <dgm:prSet/>
      <dgm:spPr/>
      <dgm:t>
        <a:bodyPr/>
        <a:lstStyle/>
        <a:p>
          <a:endParaRPr lang="fr-FR"/>
        </a:p>
      </dgm:t>
    </dgm:pt>
    <dgm:pt modelId="{238CB432-BD17-4A1E-AB56-F88D1C8B6BC9}" type="pres">
      <dgm:prSet presAssocID="{3090ADBA-C8EE-4E1C-8B0B-A476A046D7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5F7B923-919A-4323-B293-1B0D43F6139A}" type="pres">
      <dgm:prSet presAssocID="{59D0BF00-CC3C-4F60-BD96-74F9F277BD3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7E48DD-78A4-4DB0-9B64-C33F679456FB}" type="pres">
      <dgm:prSet presAssocID="{796CB0F7-040B-4438-BFFA-7F9782D2F325}" presName="spacer" presStyleCnt="0"/>
      <dgm:spPr/>
    </dgm:pt>
    <dgm:pt modelId="{2FB4904B-858F-42D1-B9E1-8A29863AB8EF}" type="pres">
      <dgm:prSet presAssocID="{63DB51B7-600B-4160-9756-6EF3CCDFEBA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817CC6-0C39-4AE2-8617-4713E54EE6DA}" type="pres">
      <dgm:prSet presAssocID="{FF08001D-85D9-4DD0-AFAC-CEF7348C8E6D}" presName="spacer" presStyleCnt="0"/>
      <dgm:spPr/>
    </dgm:pt>
    <dgm:pt modelId="{D4B65289-7020-47DB-A86B-B2D895999609}" type="pres">
      <dgm:prSet presAssocID="{270DAA35-74F8-4EC8-9DF5-7DCEA1C0855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59B6BA-5122-4A12-ABFF-096817954458}" type="pres">
      <dgm:prSet presAssocID="{270DAA35-74F8-4EC8-9DF5-7DCEA1C0855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DC6E4E1-CE30-4CD8-81ED-590533BC28DB}" type="pres">
      <dgm:prSet presAssocID="{27067EAD-EA26-4CC2-AABE-8E4D82512ED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3E30DF-F435-4BC4-891B-B86F243566DE}" type="pres">
      <dgm:prSet presAssocID="{1A1A93DC-FA5C-4EBB-9D9A-EF3E41EBA855}" presName="spacer" presStyleCnt="0"/>
      <dgm:spPr/>
    </dgm:pt>
    <dgm:pt modelId="{89C93EE9-35E0-4570-9A52-D14AE31D787C}" type="pres">
      <dgm:prSet presAssocID="{1C5F0617-2AD9-4D7A-B504-DAC16DCB2FF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B3B060-9D49-47A2-A096-0573347E13D6}" type="presOf" srcId="{63DB51B7-600B-4160-9756-6EF3CCDFEBA9}" destId="{2FB4904B-858F-42D1-B9E1-8A29863AB8EF}" srcOrd="0" destOrd="0" presId="urn:microsoft.com/office/officeart/2005/8/layout/vList2"/>
    <dgm:cxn modelId="{65AA947E-9918-4F73-A825-B01AE31F424A}" srcId="{3090ADBA-C8EE-4E1C-8B0B-A476A046D7CF}" destId="{59D0BF00-CC3C-4F60-BD96-74F9F277BD34}" srcOrd="0" destOrd="0" parTransId="{51272D90-EFD7-4781-AC93-B62A155AE334}" sibTransId="{796CB0F7-040B-4438-BFFA-7F9782D2F325}"/>
    <dgm:cxn modelId="{9460CF1D-5B8C-4B5F-8A2D-354B6A2DF1E4}" type="presOf" srcId="{59D0BF00-CC3C-4F60-BD96-74F9F277BD34}" destId="{55F7B923-919A-4323-B293-1B0D43F6139A}" srcOrd="0" destOrd="0" presId="urn:microsoft.com/office/officeart/2005/8/layout/vList2"/>
    <dgm:cxn modelId="{40776A4E-43C2-4743-A4B1-857B085F0DFC}" srcId="{3090ADBA-C8EE-4E1C-8B0B-A476A046D7CF}" destId="{63DB51B7-600B-4160-9756-6EF3CCDFEBA9}" srcOrd="1" destOrd="0" parTransId="{961E0899-C40E-4363-863E-6DEE8F1A8177}" sibTransId="{FF08001D-85D9-4DD0-AFAC-CEF7348C8E6D}"/>
    <dgm:cxn modelId="{8D34F357-EDF7-4813-96DE-1C29BED1D95A}" type="presOf" srcId="{3090ADBA-C8EE-4E1C-8B0B-A476A046D7CF}" destId="{238CB432-BD17-4A1E-AB56-F88D1C8B6BC9}" srcOrd="0" destOrd="0" presId="urn:microsoft.com/office/officeart/2005/8/layout/vList2"/>
    <dgm:cxn modelId="{250338FF-4AD1-46D7-9EB7-D0EF2EC9A9C6}" srcId="{270DAA35-74F8-4EC8-9DF5-7DCEA1C0855F}" destId="{BFAA4B20-0F85-4BB7-901C-42FB10D4BCBB}" srcOrd="0" destOrd="0" parTransId="{2423BDA3-9DFC-4049-AB09-6107DAEA2216}" sibTransId="{C524FB52-6834-4779-950D-1CC695EEC272}"/>
    <dgm:cxn modelId="{266479FE-D5FC-4C38-9669-F81AEC100629}" type="presOf" srcId="{27067EAD-EA26-4CC2-AABE-8E4D82512ED1}" destId="{8DC6E4E1-CE30-4CD8-81ED-590533BC28DB}" srcOrd="0" destOrd="0" presId="urn:microsoft.com/office/officeart/2005/8/layout/vList2"/>
    <dgm:cxn modelId="{7655F0B6-1B29-4442-97E1-9936655C4CC5}" srcId="{3090ADBA-C8EE-4E1C-8B0B-A476A046D7CF}" destId="{1C5F0617-2AD9-4D7A-B504-DAC16DCB2FF8}" srcOrd="4" destOrd="0" parTransId="{4D1AC1E7-CA55-41A4-A51C-20E4E9788102}" sibTransId="{A678A964-677A-4393-A67B-DF8C426EA2C7}"/>
    <dgm:cxn modelId="{4B94C214-61B6-459B-BAB2-8C6FDEFC2CA9}" srcId="{3090ADBA-C8EE-4E1C-8B0B-A476A046D7CF}" destId="{27067EAD-EA26-4CC2-AABE-8E4D82512ED1}" srcOrd="3" destOrd="0" parTransId="{0CDAFE16-5D1A-4280-9856-8DBA46EC908D}" sibTransId="{1A1A93DC-FA5C-4EBB-9D9A-EF3E41EBA855}"/>
    <dgm:cxn modelId="{D5454AD0-E9CB-491B-B03C-EACB2CBE5BEE}" type="presOf" srcId="{270DAA35-74F8-4EC8-9DF5-7DCEA1C0855F}" destId="{D4B65289-7020-47DB-A86B-B2D895999609}" srcOrd="0" destOrd="0" presId="urn:microsoft.com/office/officeart/2005/8/layout/vList2"/>
    <dgm:cxn modelId="{EA63D9F7-6415-419C-929A-AC6861E2B847}" srcId="{3090ADBA-C8EE-4E1C-8B0B-A476A046D7CF}" destId="{270DAA35-74F8-4EC8-9DF5-7DCEA1C0855F}" srcOrd="2" destOrd="0" parTransId="{EF0D5D8F-C8DC-4F33-8E25-F22E346CB535}" sibTransId="{CF3FBA0D-E5DB-47C2-86B5-659550E6AB4E}"/>
    <dgm:cxn modelId="{8E0AB2E7-0836-4218-8207-D80EF27469D6}" type="presOf" srcId="{BFAA4B20-0F85-4BB7-901C-42FB10D4BCBB}" destId="{BB59B6BA-5122-4A12-ABFF-096817954458}" srcOrd="0" destOrd="0" presId="urn:microsoft.com/office/officeart/2005/8/layout/vList2"/>
    <dgm:cxn modelId="{E495A513-D531-451A-A8A3-6BF83E89F6CB}" type="presOf" srcId="{1C5F0617-2AD9-4D7A-B504-DAC16DCB2FF8}" destId="{89C93EE9-35E0-4570-9A52-D14AE31D787C}" srcOrd="0" destOrd="0" presId="urn:microsoft.com/office/officeart/2005/8/layout/vList2"/>
    <dgm:cxn modelId="{D7A53310-1D2B-4892-939E-F57D6215FE35}" type="presParOf" srcId="{238CB432-BD17-4A1E-AB56-F88D1C8B6BC9}" destId="{55F7B923-919A-4323-B293-1B0D43F6139A}" srcOrd="0" destOrd="0" presId="urn:microsoft.com/office/officeart/2005/8/layout/vList2"/>
    <dgm:cxn modelId="{B0DAEB14-FC72-4AA0-8D14-79E8C584399F}" type="presParOf" srcId="{238CB432-BD17-4A1E-AB56-F88D1C8B6BC9}" destId="{647E48DD-78A4-4DB0-9B64-C33F679456FB}" srcOrd="1" destOrd="0" presId="urn:microsoft.com/office/officeart/2005/8/layout/vList2"/>
    <dgm:cxn modelId="{6BA331CF-C389-472B-9707-80C8ABD80312}" type="presParOf" srcId="{238CB432-BD17-4A1E-AB56-F88D1C8B6BC9}" destId="{2FB4904B-858F-42D1-B9E1-8A29863AB8EF}" srcOrd="2" destOrd="0" presId="urn:microsoft.com/office/officeart/2005/8/layout/vList2"/>
    <dgm:cxn modelId="{9D69BDAC-3F76-4F10-A1DE-39E9A6CECE4D}" type="presParOf" srcId="{238CB432-BD17-4A1E-AB56-F88D1C8B6BC9}" destId="{E0817CC6-0C39-4AE2-8617-4713E54EE6DA}" srcOrd="3" destOrd="0" presId="urn:microsoft.com/office/officeart/2005/8/layout/vList2"/>
    <dgm:cxn modelId="{72124028-2F9D-46F6-A08E-533233818823}" type="presParOf" srcId="{238CB432-BD17-4A1E-AB56-F88D1C8B6BC9}" destId="{D4B65289-7020-47DB-A86B-B2D895999609}" srcOrd="4" destOrd="0" presId="urn:microsoft.com/office/officeart/2005/8/layout/vList2"/>
    <dgm:cxn modelId="{21EF23A4-D311-470A-BA1A-7BA96F3D5F95}" type="presParOf" srcId="{238CB432-BD17-4A1E-AB56-F88D1C8B6BC9}" destId="{BB59B6BA-5122-4A12-ABFF-096817954458}" srcOrd="5" destOrd="0" presId="urn:microsoft.com/office/officeart/2005/8/layout/vList2"/>
    <dgm:cxn modelId="{3056D87A-4F7B-42BE-B55E-3088BD53D118}" type="presParOf" srcId="{238CB432-BD17-4A1E-AB56-F88D1C8B6BC9}" destId="{8DC6E4E1-CE30-4CD8-81ED-590533BC28DB}" srcOrd="6" destOrd="0" presId="urn:microsoft.com/office/officeart/2005/8/layout/vList2"/>
    <dgm:cxn modelId="{D1035BFD-CCF9-4989-B0BC-987CA251F184}" type="presParOf" srcId="{238CB432-BD17-4A1E-AB56-F88D1C8B6BC9}" destId="{563E30DF-F435-4BC4-891B-B86F243566DE}" srcOrd="7" destOrd="0" presId="urn:microsoft.com/office/officeart/2005/8/layout/vList2"/>
    <dgm:cxn modelId="{CEFD5435-683B-46A2-9B2E-263E68F1C57D}" type="presParOf" srcId="{238CB432-BD17-4A1E-AB56-F88D1C8B6BC9}" destId="{89C93EE9-35E0-4570-9A52-D14AE31D78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7D679-BEF7-40BA-B7D0-65EC2A881B9B}">
      <dsp:nvSpPr>
        <dsp:cNvPr id="0" name=""/>
        <dsp:cNvSpPr/>
      </dsp:nvSpPr>
      <dsp:spPr>
        <a:xfrm rot="1707775">
          <a:off x="1142397" y="1560095"/>
          <a:ext cx="57779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7798" y="3282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DA3DE-F29F-4FCA-BD38-D903FCF0B038}">
      <dsp:nvSpPr>
        <dsp:cNvPr id="0" name=""/>
        <dsp:cNvSpPr/>
      </dsp:nvSpPr>
      <dsp:spPr>
        <a:xfrm rot="19892225">
          <a:off x="1142397" y="759404"/>
          <a:ext cx="57779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7798" y="3282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5686F-282E-44CB-B8A9-9406123E8000}">
      <dsp:nvSpPr>
        <dsp:cNvPr id="0" name=""/>
        <dsp:cNvSpPr/>
      </dsp:nvSpPr>
      <dsp:spPr>
        <a:xfrm>
          <a:off x="660" y="500425"/>
          <a:ext cx="1384302" cy="13843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8A89D-9242-4402-9717-78E3480B1ADF}">
      <dsp:nvSpPr>
        <dsp:cNvPr id="0" name=""/>
        <dsp:cNvSpPr/>
      </dsp:nvSpPr>
      <dsp:spPr>
        <a:xfrm>
          <a:off x="1635077" y="41330"/>
          <a:ext cx="830581" cy="830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cognitive</a:t>
          </a:r>
          <a:endParaRPr lang="fr-FR" sz="900" kern="1200" dirty="0"/>
        </a:p>
      </dsp:txBody>
      <dsp:txXfrm>
        <a:off x="1756713" y="162966"/>
        <a:ext cx="587309" cy="587309"/>
      </dsp:txXfrm>
    </dsp:sp>
    <dsp:sp modelId="{B24D3DA2-3B8E-4D72-8B2F-C8B65A709CB8}">
      <dsp:nvSpPr>
        <dsp:cNvPr id="0" name=""/>
        <dsp:cNvSpPr/>
      </dsp:nvSpPr>
      <dsp:spPr>
        <a:xfrm>
          <a:off x="1635077" y="1513241"/>
          <a:ext cx="830581" cy="830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logiciels</a:t>
          </a:r>
          <a:endParaRPr lang="fr-FR" sz="900" kern="1200" dirty="0"/>
        </a:p>
      </dsp:txBody>
      <dsp:txXfrm>
        <a:off x="1756713" y="1634877"/>
        <a:ext cx="587309" cy="5873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B923-919A-4323-B293-1B0D43F6139A}">
      <dsp:nvSpPr>
        <dsp:cNvPr id="0" name=""/>
        <dsp:cNvSpPr/>
      </dsp:nvSpPr>
      <dsp:spPr>
        <a:xfrm>
          <a:off x="0" y="4379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Interface cohérente</a:t>
          </a:r>
          <a:endParaRPr lang="fr-FR" sz="2800" kern="1200" dirty="0"/>
        </a:p>
      </dsp:txBody>
      <dsp:txXfrm>
        <a:off x="32784" y="76575"/>
        <a:ext cx="5237589" cy="606012"/>
      </dsp:txXfrm>
    </dsp:sp>
    <dsp:sp modelId="{2FB4904B-858F-42D1-B9E1-8A29863AB8EF}">
      <dsp:nvSpPr>
        <dsp:cNvPr id="0" name=""/>
        <dsp:cNvSpPr/>
      </dsp:nvSpPr>
      <dsp:spPr>
        <a:xfrm>
          <a:off x="0" y="7960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Concise</a:t>
          </a:r>
          <a:endParaRPr lang="fr-FR" sz="2800" kern="1200" dirty="0"/>
        </a:p>
      </dsp:txBody>
      <dsp:txXfrm>
        <a:off x="32784" y="828796"/>
        <a:ext cx="5237589" cy="606012"/>
      </dsp:txXfrm>
    </dsp:sp>
    <dsp:sp modelId="{D4B65289-7020-47DB-A86B-B2D895999609}">
      <dsp:nvSpPr>
        <dsp:cNvPr id="0" name=""/>
        <dsp:cNvSpPr/>
      </dsp:nvSpPr>
      <dsp:spPr>
        <a:xfrm>
          <a:off x="0" y="154823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Réactive</a:t>
          </a:r>
          <a:endParaRPr lang="fr-FR" sz="2800" kern="1200" dirty="0"/>
        </a:p>
      </dsp:txBody>
      <dsp:txXfrm>
        <a:off x="32784" y="1581016"/>
        <a:ext cx="5237589" cy="606012"/>
      </dsp:txXfrm>
    </dsp:sp>
    <dsp:sp modelId="{8DC6E4E1-CE30-4CD8-81ED-590533BC28DB}">
      <dsp:nvSpPr>
        <dsp:cNvPr id="0" name=""/>
        <dsp:cNvSpPr/>
      </dsp:nvSpPr>
      <dsp:spPr>
        <a:xfrm>
          <a:off x="0" y="230045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Structurée</a:t>
          </a:r>
          <a:endParaRPr lang="fr-FR" sz="2800" kern="1200" dirty="0"/>
        </a:p>
      </dsp:txBody>
      <dsp:txXfrm>
        <a:off x="32784" y="2333236"/>
        <a:ext cx="5237589" cy="606012"/>
      </dsp:txXfrm>
    </dsp:sp>
    <dsp:sp modelId="{8CED39A9-1392-48BD-8B5C-69ED8AB48799}">
      <dsp:nvSpPr>
        <dsp:cNvPr id="0" name=""/>
        <dsp:cNvSpPr/>
      </dsp:nvSpPr>
      <dsp:spPr>
        <a:xfrm>
          <a:off x="0" y="2972032"/>
          <a:ext cx="530315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kern="1200" dirty="0" smtClean="0"/>
            <a:t>Hiérarchiser, grouper…</a:t>
          </a:r>
          <a:endParaRPr lang="fr-FR" sz="2200" kern="1200" dirty="0"/>
        </a:p>
      </dsp:txBody>
      <dsp:txXfrm>
        <a:off x="0" y="2972032"/>
        <a:ext cx="5303157" cy="463680"/>
      </dsp:txXfrm>
    </dsp:sp>
    <dsp:sp modelId="{89C93EE9-35E0-4570-9A52-D14AE31D787C}">
      <dsp:nvSpPr>
        <dsp:cNvPr id="0" name=""/>
        <dsp:cNvSpPr/>
      </dsp:nvSpPr>
      <dsp:spPr>
        <a:xfrm>
          <a:off x="0" y="34357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Flexible</a:t>
          </a:r>
          <a:endParaRPr lang="fr-FR" sz="2800" kern="1200" dirty="0"/>
        </a:p>
      </dsp:txBody>
      <dsp:txXfrm>
        <a:off x="32784" y="3468496"/>
        <a:ext cx="5237589" cy="6060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B923-919A-4323-B293-1B0D43F6139A}">
      <dsp:nvSpPr>
        <dsp:cNvPr id="0" name=""/>
        <dsp:cNvSpPr/>
      </dsp:nvSpPr>
      <dsp:spPr>
        <a:xfrm>
          <a:off x="0" y="347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Interface cohérente</a:t>
          </a:r>
          <a:endParaRPr lang="fr-FR" sz="2800" kern="1200" dirty="0"/>
        </a:p>
      </dsp:txBody>
      <dsp:txXfrm>
        <a:off x="32784" y="36255"/>
        <a:ext cx="5237589" cy="606012"/>
      </dsp:txXfrm>
    </dsp:sp>
    <dsp:sp modelId="{2FB4904B-858F-42D1-B9E1-8A29863AB8EF}">
      <dsp:nvSpPr>
        <dsp:cNvPr id="0" name=""/>
        <dsp:cNvSpPr/>
      </dsp:nvSpPr>
      <dsp:spPr>
        <a:xfrm>
          <a:off x="0" y="75569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Concise</a:t>
          </a:r>
          <a:endParaRPr lang="fr-FR" sz="2800" kern="1200" dirty="0"/>
        </a:p>
      </dsp:txBody>
      <dsp:txXfrm>
        <a:off x="32784" y="788476"/>
        <a:ext cx="5237589" cy="606012"/>
      </dsp:txXfrm>
    </dsp:sp>
    <dsp:sp modelId="{D4B65289-7020-47DB-A86B-B2D895999609}">
      <dsp:nvSpPr>
        <dsp:cNvPr id="0" name=""/>
        <dsp:cNvSpPr/>
      </dsp:nvSpPr>
      <dsp:spPr>
        <a:xfrm>
          <a:off x="0" y="15079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Réactive</a:t>
          </a:r>
          <a:endParaRPr lang="fr-FR" sz="2800" kern="1200" dirty="0"/>
        </a:p>
      </dsp:txBody>
      <dsp:txXfrm>
        <a:off x="32784" y="1540696"/>
        <a:ext cx="5237589" cy="606012"/>
      </dsp:txXfrm>
    </dsp:sp>
    <dsp:sp modelId="{8DC6E4E1-CE30-4CD8-81ED-590533BC28DB}">
      <dsp:nvSpPr>
        <dsp:cNvPr id="0" name=""/>
        <dsp:cNvSpPr/>
      </dsp:nvSpPr>
      <dsp:spPr>
        <a:xfrm>
          <a:off x="0" y="226013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smtClean="0"/>
            <a:t>Structurée</a:t>
          </a:r>
          <a:endParaRPr lang="fr-FR" sz="2800" kern="1200" dirty="0"/>
        </a:p>
      </dsp:txBody>
      <dsp:txXfrm>
        <a:off x="32784" y="2292916"/>
        <a:ext cx="5237589" cy="606012"/>
      </dsp:txXfrm>
    </dsp:sp>
    <dsp:sp modelId="{89C93EE9-35E0-4570-9A52-D14AE31D787C}">
      <dsp:nvSpPr>
        <dsp:cNvPr id="0" name=""/>
        <dsp:cNvSpPr/>
      </dsp:nvSpPr>
      <dsp:spPr>
        <a:xfrm>
          <a:off x="0" y="301235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Flexible</a:t>
          </a:r>
          <a:endParaRPr lang="fr-FR" sz="2800" kern="1200" dirty="0"/>
        </a:p>
      </dsp:txBody>
      <dsp:txXfrm>
        <a:off x="32784" y="3045136"/>
        <a:ext cx="5237589" cy="606012"/>
      </dsp:txXfrm>
    </dsp:sp>
    <dsp:sp modelId="{C3C4663D-5AB8-4A0A-9601-CC52EFA7EFF9}">
      <dsp:nvSpPr>
        <dsp:cNvPr id="0" name=""/>
        <dsp:cNvSpPr/>
      </dsp:nvSpPr>
      <dsp:spPr>
        <a:xfrm>
          <a:off x="0" y="3683932"/>
          <a:ext cx="530315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kern="1200" dirty="0" smtClean="0"/>
            <a:t>L’utilisateur doit pouvoir contrôler</a:t>
          </a:r>
          <a:endParaRPr lang="fr-FR" sz="2200" kern="1200" dirty="0"/>
        </a:p>
      </dsp:txBody>
      <dsp:txXfrm>
        <a:off x="0" y="3683932"/>
        <a:ext cx="5303157" cy="4636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4D46-3B2C-43CC-8DC3-FDC6FD22F4FB}">
      <dsp:nvSpPr>
        <dsp:cNvPr id="0" name=""/>
        <dsp:cNvSpPr/>
      </dsp:nvSpPr>
      <dsp:spPr>
        <a:xfrm>
          <a:off x="648776" y="0"/>
          <a:ext cx="7352800" cy="24158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B2EEE-0519-4D4B-920E-FA8313ACD540}">
      <dsp:nvSpPr>
        <dsp:cNvPr id="0" name=""/>
        <dsp:cNvSpPr/>
      </dsp:nvSpPr>
      <dsp:spPr>
        <a:xfrm>
          <a:off x="415" y="724745"/>
          <a:ext cx="1626336" cy="966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Conception</a:t>
          </a:r>
          <a:endParaRPr lang="fr-FR" sz="1800" kern="1200" dirty="0"/>
        </a:p>
      </dsp:txBody>
      <dsp:txXfrm>
        <a:off x="47587" y="771917"/>
        <a:ext cx="1531992" cy="871983"/>
      </dsp:txXfrm>
    </dsp:sp>
    <dsp:sp modelId="{6A1606A7-F738-46AB-95B0-9BDEB6FE508C}">
      <dsp:nvSpPr>
        <dsp:cNvPr id="0" name=""/>
        <dsp:cNvSpPr/>
      </dsp:nvSpPr>
      <dsp:spPr>
        <a:xfrm>
          <a:off x="1756211" y="724745"/>
          <a:ext cx="1626336" cy="966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Réalisation</a:t>
          </a:r>
          <a:endParaRPr lang="fr-FR" sz="1800" kern="1200" dirty="0"/>
        </a:p>
      </dsp:txBody>
      <dsp:txXfrm>
        <a:off x="1803383" y="771917"/>
        <a:ext cx="1531992" cy="871983"/>
      </dsp:txXfrm>
    </dsp:sp>
    <dsp:sp modelId="{C9204609-8601-4435-81C2-E65B0726F90C}">
      <dsp:nvSpPr>
        <dsp:cNvPr id="0" name=""/>
        <dsp:cNvSpPr/>
      </dsp:nvSpPr>
      <dsp:spPr>
        <a:xfrm>
          <a:off x="3512008" y="724745"/>
          <a:ext cx="1626336" cy="966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Avant Diffusion</a:t>
          </a:r>
          <a:endParaRPr lang="fr-FR" sz="1800" kern="1200" dirty="0"/>
        </a:p>
      </dsp:txBody>
      <dsp:txXfrm>
        <a:off x="3559180" y="771917"/>
        <a:ext cx="1531992" cy="871983"/>
      </dsp:txXfrm>
    </dsp:sp>
    <dsp:sp modelId="{C6062FD1-20E8-48EE-AE28-589DBA39C684}">
      <dsp:nvSpPr>
        <dsp:cNvPr id="0" name=""/>
        <dsp:cNvSpPr/>
      </dsp:nvSpPr>
      <dsp:spPr>
        <a:xfrm>
          <a:off x="5267804" y="724745"/>
          <a:ext cx="1626336" cy="966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Diffusion</a:t>
          </a:r>
          <a:endParaRPr lang="fr-FR" sz="1800" kern="1200" dirty="0"/>
        </a:p>
      </dsp:txBody>
      <dsp:txXfrm>
        <a:off x="5314976" y="771917"/>
        <a:ext cx="1531992" cy="871983"/>
      </dsp:txXfrm>
    </dsp:sp>
    <dsp:sp modelId="{1B20C7FD-5C56-4C5C-9B66-6CAA3BF1AABC}">
      <dsp:nvSpPr>
        <dsp:cNvPr id="0" name=""/>
        <dsp:cNvSpPr/>
      </dsp:nvSpPr>
      <dsp:spPr>
        <a:xfrm>
          <a:off x="7023600" y="724745"/>
          <a:ext cx="1626336" cy="966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Achat</a:t>
          </a:r>
          <a:endParaRPr lang="fr-FR" sz="1800" kern="1200" dirty="0"/>
        </a:p>
      </dsp:txBody>
      <dsp:txXfrm>
        <a:off x="7070772" y="771917"/>
        <a:ext cx="1531992" cy="8719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4D46-3B2C-43CC-8DC3-FDC6FD22F4FB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B2EEE-0519-4D4B-920E-FA8313ACD540}">
      <dsp:nvSpPr>
        <dsp:cNvPr id="0" name=""/>
        <dsp:cNvSpPr/>
      </dsp:nvSpPr>
      <dsp:spPr>
        <a:xfrm>
          <a:off x="3220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Conception</a:t>
          </a:r>
          <a:endParaRPr lang="fr-FR" sz="2200" kern="1200" dirty="0"/>
        </a:p>
      </dsp:txBody>
      <dsp:txXfrm>
        <a:off x="88186" y="1390367"/>
        <a:ext cx="1808464" cy="1570603"/>
      </dsp:txXfrm>
    </dsp:sp>
    <dsp:sp modelId="{6A1606A7-F738-46AB-95B0-9BDEB6FE508C}">
      <dsp:nvSpPr>
        <dsp:cNvPr id="0" name=""/>
        <dsp:cNvSpPr/>
      </dsp:nvSpPr>
      <dsp:spPr>
        <a:xfrm>
          <a:off x="213591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Réalisation</a:t>
          </a:r>
          <a:endParaRPr lang="fr-FR" sz="2200" kern="1200" dirty="0"/>
        </a:p>
      </dsp:txBody>
      <dsp:txXfrm>
        <a:off x="2220877" y="1390367"/>
        <a:ext cx="1808464" cy="1570603"/>
      </dsp:txXfrm>
    </dsp:sp>
    <dsp:sp modelId="{C9204609-8601-4435-81C2-E65B0726F90C}">
      <dsp:nvSpPr>
        <dsp:cNvPr id="0" name=""/>
        <dsp:cNvSpPr/>
      </dsp:nvSpPr>
      <dsp:spPr>
        <a:xfrm>
          <a:off x="426860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Avant Diffusion</a:t>
          </a:r>
          <a:endParaRPr lang="fr-FR" sz="2200" kern="1200" dirty="0"/>
        </a:p>
      </dsp:txBody>
      <dsp:txXfrm>
        <a:off x="4353567" y="1390367"/>
        <a:ext cx="1808464" cy="1570603"/>
      </dsp:txXfrm>
    </dsp:sp>
    <dsp:sp modelId="{C6062FD1-20E8-48EE-AE28-589DBA39C684}">
      <dsp:nvSpPr>
        <dsp:cNvPr id="0" name=""/>
        <dsp:cNvSpPr/>
      </dsp:nvSpPr>
      <dsp:spPr>
        <a:xfrm>
          <a:off x="640129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Diffusion</a:t>
          </a:r>
          <a:endParaRPr lang="fr-FR" sz="2200" kern="1200" dirty="0"/>
        </a:p>
      </dsp:txBody>
      <dsp:txXfrm>
        <a:off x="6486258" y="1390367"/>
        <a:ext cx="1808464" cy="1570603"/>
      </dsp:txXfrm>
    </dsp:sp>
    <dsp:sp modelId="{1B20C7FD-5C56-4C5C-9B66-6CAA3BF1AABC}">
      <dsp:nvSpPr>
        <dsp:cNvPr id="0" name=""/>
        <dsp:cNvSpPr/>
      </dsp:nvSpPr>
      <dsp:spPr>
        <a:xfrm>
          <a:off x="853398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Achat</a:t>
          </a:r>
          <a:endParaRPr lang="fr-FR" sz="2200" kern="1200" dirty="0"/>
        </a:p>
      </dsp:txBody>
      <dsp:txXfrm>
        <a:off x="8618948" y="1390367"/>
        <a:ext cx="1808464" cy="15706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8487A-48EE-44A0-8A59-A6F5A2CA2C3E}">
      <dsp:nvSpPr>
        <dsp:cNvPr id="0" name=""/>
        <dsp:cNvSpPr/>
      </dsp:nvSpPr>
      <dsp:spPr>
        <a:xfrm>
          <a:off x="0" y="74402"/>
          <a:ext cx="882491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Centrée utilisateur</a:t>
          </a:r>
          <a:endParaRPr lang="fr-FR" sz="2300" kern="1200" dirty="0"/>
        </a:p>
      </dsp:txBody>
      <dsp:txXfrm>
        <a:off x="26930" y="101332"/>
        <a:ext cx="8771053" cy="497795"/>
      </dsp:txXfrm>
    </dsp:sp>
    <dsp:sp modelId="{F058B408-1F79-4D1A-8B8D-A77C9937FF89}">
      <dsp:nvSpPr>
        <dsp:cNvPr id="0" name=""/>
        <dsp:cNvSpPr/>
      </dsp:nvSpPr>
      <dsp:spPr>
        <a:xfrm>
          <a:off x="0" y="626057"/>
          <a:ext cx="8824913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1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Analyse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Développement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smtClean="0"/>
            <a:t>Évaluation </a:t>
          </a:r>
          <a:endParaRPr lang="fr-FR" sz="1800" kern="1200" dirty="0"/>
        </a:p>
      </dsp:txBody>
      <dsp:txXfrm>
        <a:off x="0" y="626057"/>
        <a:ext cx="8824913" cy="928395"/>
      </dsp:txXfrm>
    </dsp:sp>
    <dsp:sp modelId="{C0E45E28-35F7-4231-A254-FAF2A1303A49}">
      <dsp:nvSpPr>
        <dsp:cNvPr id="0" name=""/>
        <dsp:cNvSpPr/>
      </dsp:nvSpPr>
      <dsp:spPr>
        <a:xfrm>
          <a:off x="0" y="1554452"/>
          <a:ext cx="882491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Participative/informative</a:t>
          </a:r>
        </a:p>
      </dsp:txBody>
      <dsp:txXfrm>
        <a:off x="26930" y="1581382"/>
        <a:ext cx="8771053" cy="497795"/>
      </dsp:txXfrm>
    </dsp:sp>
    <dsp:sp modelId="{B22AB485-ADE5-4DFF-B27C-8B4A1261AB52}">
      <dsp:nvSpPr>
        <dsp:cNvPr id="0" name=""/>
        <dsp:cNvSpPr/>
      </dsp:nvSpPr>
      <dsp:spPr>
        <a:xfrm>
          <a:off x="0" y="2172347"/>
          <a:ext cx="882491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Itérative</a:t>
          </a:r>
          <a:endParaRPr lang="fr-FR" sz="2300" kern="1200" dirty="0"/>
        </a:p>
      </dsp:txBody>
      <dsp:txXfrm>
        <a:off x="26930" y="2199277"/>
        <a:ext cx="8771053" cy="497795"/>
      </dsp:txXfrm>
    </dsp:sp>
    <dsp:sp modelId="{32C7CA51-906D-4067-BD93-25E01A80D2F5}">
      <dsp:nvSpPr>
        <dsp:cNvPr id="0" name=""/>
        <dsp:cNvSpPr/>
      </dsp:nvSpPr>
      <dsp:spPr>
        <a:xfrm>
          <a:off x="0" y="2790242"/>
          <a:ext cx="8824913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Par prototypage</a:t>
          </a:r>
          <a:endParaRPr lang="fr-FR" sz="2300" kern="1200" dirty="0"/>
        </a:p>
      </dsp:txBody>
      <dsp:txXfrm>
        <a:off x="26930" y="2817172"/>
        <a:ext cx="8771053" cy="4977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8487A-48EE-44A0-8A59-A6F5A2CA2C3E}">
      <dsp:nvSpPr>
        <dsp:cNvPr id="0" name=""/>
        <dsp:cNvSpPr/>
      </dsp:nvSpPr>
      <dsp:spPr>
        <a:xfrm>
          <a:off x="0" y="111640"/>
          <a:ext cx="882491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Centrée utilisateur</a:t>
          </a:r>
          <a:endParaRPr lang="fr-FR" sz="2700" kern="1200" dirty="0"/>
        </a:p>
      </dsp:txBody>
      <dsp:txXfrm>
        <a:off x="31613" y="143253"/>
        <a:ext cx="8761687" cy="584369"/>
      </dsp:txXfrm>
    </dsp:sp>
    <dsp:sp modelId="{C0E45E28-35F7-4231-A254-FAF2A1303A49}">
      <dsp:nvSpPr>
        <dsp:cNvPr id="0" name=""/>
        <dsp:cNvSpPr/>
      </dsp:nvSpPr>
      <dsp:spPr>
        <a:xfrm>
          <a:off x="0" y="836995"/>
          <a:ext cx="882491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Participative/informative</a:t>
          </a:r>
        </a:p>
      </dsp:txBody>
      <dsp:txXfrm>
        <a:off x="31613" y="868608"/>
        <a:ext cx="8761687" cy="584369"/>
      </dsp:txXfrm>
    </dsp:sp>
    <dsp:sp modelId="{08487BA4-7CA9-44AF-AEFD-2FF469A3C2D0}">
      <dsp:nvSpPr>
        <dsp:cNvPr id="0" name=""/>
        <dsp:cNvSpPr/>
      </dsp:nvSpPr>
      <dsp:spPr>
        <a:xfrm>
          <a:off x="0" y="1484590"/>
          <a:ext cx="882491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100" kern="1200" dirty="0" smtClean="0"/>
            <a:t>Intégration des utilisateurs comme partenaires de conception</a:t>
          </a:r>
        </a:p>
      </dsp:txBody>
      <dsp:txXfrm>
        <a:off x="0" y="1484590"/>
        <a:ext cx="8824913" cy="447120"/>
      </dsp:txXfrm>
    </dsp:sp>
    <dsp:sp modelId="{B22AB485-ADE5-4DFF-B27C-8B4A1261AB52}">
      <dsp:nvSpPr>
        <dsp:cNvPr id="0" name=""/>
        <dsp:cNvSpPr/>
      </dsp:nvSpPr>
      <dsp:spPr>
        <a:xfrm>
          <a:off x="0" y="1931710"/>
          <a:ext cx="882491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Itérative</a:t>
          </a:r>
          <a:endParaRPr lang="fr-FR" sz="2700" kern="1200" dirty="0"/>
        </a:p>
      </dsp:txBody>
      <dsp:txXfrm>
        <a:off x="31613" y="1963323"/>
        <a:ext cx="8761687" cy="584369"/>
      </dsp:txXfrm>
    </dsp:sp>
    <dsp:sp modelId="{32C7CA51-906D-4067-BD93-25E01A80D2F5}">
      <dsp:nvSpPr>
        <dsp:cNvPr id="0" name=""/>
        <dsp:cNvSpPr/>
      </dsp:nvSpPr>
      <dsp:spPr>
        <a:xfrm>
          <a:off x="0" y="2657065"/>
          <a:ext cx="882491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Par prototypage</a:t>
          </a:r>
          <a:endParaRPr lang="fr-FR" sz="2700" kern="1200" dirty="0"/>
        </a:p>
      </dsp:txBody>
      <dsp:txXfrm>
        <a:off x="31613" y="2688678"/>
        <a:ext cx="8761687" cy="5843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8487A-48EE-44A0-8A59-A6F5A2CA2C3E}">
      <dsp:nvSpPr>
        <dsp:cNvPr id="0" name=""/>
        <dsp:cNvSpPr/>
      </dsp:nvSpPr>
      <dsp:spPr>
        <a:xfrm>
          <a:off x="0" y="69857"/>
          <a:ext cx="8824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Centrée utilisateur</a:t>
          </a:r>
          <a:endParaRPr lang="fr-FR" sz="2600" kern="1200" dirty="0"/>
        </a:p>
      </dsp:txBody>
      <dsp:txXfrm>
        <a:off x="30442" y="100299"/>
        <a:ext cx="8764029" cy="562726"/>
      </dsp:txXfrm>
    </dsp:sp>
    <dsp:sp modelId="{C0E45E28-35F7-4231-A254-FAF2A1303A49}">
      <dsp:nvSpPr>
        <dsp:cNvPr id="0" name=""/>
        <dsp:cNvSpPr/>
      </dsp:nvSpPr>
      <dsp:spPr>
        <a:xfrm>
          <a:off x="0" y="768347"/>
          <a:ext cx="8824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Participative/informative</a:t>
          </a:r>
        </a:p>
      </dsp:txBody>
      <dsp:txXfrm>
        <a:off x="30442" y="798789"/>
        <a:ext cx="8764029" cy="562726"/>
      </dsp:txXfrm>
    </dsp:sp>
    <dsp:sp modelId="{B22AB485-ADE5-4DFF-B27C-8B4A1261AB52}">
      <dsp:nvSpPr>
        <dsp:cNvPr id="0" name=""/>
        <dsp:cNvSpPr/>
      </dsp:nvSpPr>
      <dsp:spPr>
        <a:xfrm>
          <a:off x="0" y="1466837"/>
          <a:ext cx="8824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Itérative</a:t>
          </a:r>
          <a:endParaRPr lang="fr-FR" sz="2600" kern="1200" dirty="0"/>
        </a:p>
      </dsp:txBody>
      <dsp:txXfrm>
        <a:off x="30442" y="1497279"/>
        <a:ext cx="8764029" cy="562726"/>
      </dsp:txXfrm>
    </dsp:sp>
    <dsp:sp modelId="{2311D184-438F-4991-99AE-08A6212BFE47}">
      <dsp:nvSpPr>
        <dsp:cNvPr id="0" name=""/>
        <dsp:cNvSpPr/>
      </dsp:nvSpPr>
      <dsp:spPr>
        <a:xfrm>
          <a:off x="0" y="2090447"/>
          <a:ext cx="8824913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19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000" kern="1200" dirty="0" smtClean="0"/>
            <a:t>Succession de phases faisant intervenir les concepteurs et les utilisateurs</a:t>
          </a:r>
          <a:endParaRPr lang="fr-FR" sz="2000" kern="1200" dirty="0"/>
        </a:p>
      </dsp:txBody>
      <dsp:txXfrm>
        <a:off x="0" y="2090447"/>
        <a:ext cx="8824913" cy="632385"/>
      </dsp:txXfrm>
    </dsp:sp>
    <dsp:sp modelId="{32C7CA51-906D-4067-BD93-25E01A80D2F5}">
      <dsp:nvSpPr>
        <dsp:cNvPr id="0" name=""/>
        <dsp:cNvSpPr/>
      </dsp:nvSpPr>
      <dsp:spPr>
        <a:xfrm>
          <a:off x="0" y="2722832"/>
          <a:ext cx="8824913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Par prototypage</a:t>
          </a:r>
          <a:endParaRPr lang="fr-FR" sz="2600" kern="1200" dirty="0"/>
        </a:p>
      </dsp:txBody>
      <dsp:txXfrm>
        <a:off x="30442" y="2753274"/>
        <a:ext cx="8764029" cy="5627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4D46-3B2C-43CC-8DC3-FDC6FD22F4FB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B2EEE-0519-4D4B-920E-FA8313ACD540}">
      <dsp:nvSpPr>
        <dsp:cNvPr id="0" name=""/>
        <dsp:cNvSpPr/>
      </dsp:nvSpPr>
      <dsp:spPr>
        <a:xfrm>
          <a:off x="3220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Conception</a:t>
          </a:r>
          <a:endParaRPr lang="fr-FR" sz="2200" kern="1200" dirty="0"/>
        </a:p>
      </dsp:txBody>
      <dsp:txXfrm>
        <a:off x="88186" y="1390367"/>
        <a:ext cx="1808464" cy="1570603"/>
      </dsp:txXfrm>
    </dsp:sp>
    <dsp:sp modelId="{6A1606A7-F738-46AB-95B0-9BDEB6FE508C}">
      <dsp:nvSpPr>
        <dsp:cNvPr id="0" name=""/>
        <dsp:cNvSpPr/>
      </dsp:nvSpPr>
      <dsp:spPr>
        <a:xfrm>
          <a:off x="213591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Réalisation</a:t>
          </a:r>
          <a:endParaRPr lang="fr-FR" sz="2200" kern="1200" dirty="0"/>
        </a:p>
      </dsp:txBody>
      <dsp:txXfrm>
        <a:off x="2220877" y="1390367"/>
        <a:ext cx="1808464" cy="1570603"/>
      </dsp:txXfrm>
    </dsp:sp>
    <dsp:sp modelId="{C9204609-8601-4435-81C2-E65B0726F90C}">
      <dsp:nvSpPr>
        <dsp:cNvPr id="0" name=""/>
        <dsp:cNvSpPr/>
      </dsp:nvSpPr>
      <dsp:spPr>
        <a:xfrm>
          <a:off x="426860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Avant Diffusion</a:t>
          </a:r>
          <a:endParaRPr lang="fr-FR" sz="2200" kern="1200" dirty="0"/>
        </a:p>
      </dsp:txBody>
      <dsp:txXfrm>
        <a:off x="4353567" y="1390367"/>
        <a:ext cx="1808464" cy="1570603"/>
      </dsp:txXfrm>
    </dsp:sp>
    <dsp:sp modelId="{C6062FD1-20E8-48EE-AE28-589DBA39C684}">
      <dsp:nvSpPr>
        <dsp:cNvPr id="0" name=""/>
        <dsp:cNvSpPr/>
      </dsp:nvSpPr>
      <dsp:spPr>
        <a:xfrm>
          <a:off x="640129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Diffusion</a:t>
          </a:r>
          <a:endParaRPr lang="fr-FR" sz="2200" kern="1200" dirty="0"/>
        </a:p>
      </dsp:txBody>
      <dsp:txXfrm>
        <a:off x="6486258" y="1390367"/>
        <a:ext cx="1808464" cy="1570603"/>
      </dsp:txXfrm>
    </dsp:sp>
    <dsp:sp modelId="{1B20C7FD-5C56-4C5C-9B66-6CAA3BF1AABC}">
      <dsp:nvSpPr>
        <dsp:cNvPr id="0" name=""/>
        <dsp:cNvSpPr/>
      </dsp:nvSpPr>
      <dsp:spPr>
        <a:xfrm>
          <a:off x="853398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Achat</a:t>
          </a:r>
          <a:endParaRPr lang="fr-FR" sz="2200" kern="1200" dirty="0"/>
        </a:p>
      </dsp:txBody>
      <dsp:txXfrm>
        <a:off x="8618948" y="1390367"/>
        <a:ext cx="1808464" cy="15706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E3A55-BBA7-4DB1-B7CF-94534814D7D5}">
      <dsp:nvSpPr>
        <dsp:cNvPr id="0" name=""/>
        <dsp:cNvSpPr/>
      </dsp:nvSpPr>
      <dsp:spPr>
        <a:xfrm rot="686760">
          <a:off x="871441" y="1863666"/>
          <a:ext cx="630003" cy="65742"/>
        </a:xfrm>
        <a:custGeom>
          <a:avLst/>
          <a:gdLst/>
          <a:ahLst/>
          <a:cxnLst/>
          <a:rect l="0" t="0" r="0" b="0"/>
          <a:pathLst>
            <a:path>
              <a:moveTo>
                <a:pt x="0" y="32871"/>
              </a:moveTo>
              <a:lnTo>
                <a:pt x="630003" y="3287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8CCFD-4B35-4FC2-A98F-D87457BBF6AE}">
      <dsp:nvSpPr>
        <dsp:cNvPr id="0" name=""/>
        <dsp:cNvSpPr/>
      </dsp:nvSpPr>
      <dsp:spPr>
        <a:xfrm rot="20103795">
          <a:off x="839512" y="1299584"/>
          <a:ext cx="819366" cy="65742"/>
        </a:xfrm>
        <a:custGeom>
          <a:avLst/>
          <a:gdLst/>
          <a:ahLst/>
          <a:cxnLst/>
          <a:rect l="0" t="0" r="0" b="0"/>
          <a:pathLst>
            <a:path>
              <a:moveTo>
                <a:pt x="0" y="32871"/>
              </a:moveTo>
              <a:lnTo>
                <a:pt x="819366" y="3287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D55E-433D-47FB-859C-C25E98C51AC0}">
      <dsp:nvSpPr>
        <dsp:cNvPr id="0" name=""/>
        <dsp:cNvSpPr/>
      </dsp:nvSpPr>
      <dsp:spPr>
        <a:xfrm>
          <a:off x="-318840" y="1030419"/>
          <a:ext cx="1407702" cy="14077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6FD30-EC0E-4C80-ACD1-380E3ECBAAA9}">
      <dsp:nvSpPr>
        <dsp:cNvPr id="0" name=""/>
        <dsp:cNvSpPr/>
      </dsp:nvSpPr>
      <dsp:spPr>
        <a:xfrm>
          <a:off x="1401468" y="447685"/>
          <a:ext cx="1672620" cy="8502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cognitive</a:t>
          </a:r>
          <a:endParaRPr lang="fr-FR" sz="1600" kern="1200" dirty="0"/>
        </a:p>
      </dsp:txBody>
      <dsp:txXfrm>
        <a:off x="1646418" y="572198"/>
        <a:ext cx="1182720" cy="601203"/>
      </dsp:txXfrm>
    </dsp:sp>
    <dsp:sp modelId="{C358BFD6-C95D-459E-9482-8596B965401C}">
      <dsp:nvSpPr>
        <dsp:cNvPr id="0" name=""/>
        <dsp:cNvSpPr/>
      </dsp:nvSpPr>
      <dsp:spPr>
        <a:xfrm>
          <a:off x="1416309" y="1702280"/>
          <a:ext cx="1865759" cy="8593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expérimentale</a:t>
          </a:r>
          <a:endParaRPr lang="fr-FR" sz="1400" kern="1200" dirty="0"/>
        </a:p>
      </dsp:txBody>
      <dsp:txXfrm>
        <a:off x="1689543" y="1828130"/>
        <a:ext cx="1319291" cy="60765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4D46-3B2C-43CC-8DC3-FDC6FD22F4FB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B2EEE-0519-4D4B-920E-FA8313ACD540}">
      <dsp:nvSpPr>
        <dsp:cNvPr id="0" name=""/>
        <dsp:cNvSpPr/>
      </dsp:nvSpPr>
      <dsp:spPr>
        <a:xfrm>
          <a:off x="3220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Conception</a:t>
          </a:r>
          <a:endParaRPr lang="fr-FR" sz="2200" kern="1200" dirty="0"/>
        </a:p>
      </dsp:txBody>
      <dsp:txXfrm>
        <a:off x="88186" y="1390367"/>
        <a:ext cx="1808464" cy="1570603"/>
      </dsp:txXfrm>
    </dsp:sp>
    <dsp:sp modelId="{6A1606A7-F738-46AB-95B0-9BDEB6FE508C}">
      <dsp:nvSpPr>
        <dsp:cNvPr id="0" name=""/>
        <dsp:cNvSpPr/>
      </dsp:nvSpPr>
      <dsp:spPr>
        <a:xfrm>
          <a:off x="213591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Réalisation</a:t>
          </a:r>
          <a:endParaRPr lang="fr-FR" sz="2200" kern="1200" dirty="0"/>
        </a:p>
      </dsp:txBody>
      <dsp:txXfrm>
        <a:off x="2220877" y="1390367"/>
        <a:ext cx="1808464" cy="1570603"/>
      </dsp:txXfrm>
    </dsp:sp>
    <dsp:sp modelId="{C9204609-8601-4435-81C2-E65B0726F90C}">
      <dsp:nvSpPr>
        <dsp:cNvPr id="0" name=""/>
        <dsp:cNvSpPr/>
      </dsp:nvSpPr>
      <dsp:spPr>
        <a:xfrm>
          <a:off x="426860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Avant Diffusion</a:t>
          </a:r>
          <a:endParaRPr lang="fr-FR" sz="2200" kern="1200" dirty="0"/>
        </a:p>
      </dsp:txBody>
      <dsp:txXfrm>
        <a:off x="4353567" y="1390367"/>
        <a:ext cx="1808464" cy="1570603"/>
      </dsp:txXfrm>
    </dsp:sp>
    <dsp:sp modelId="{C6062FD1-20E8-48EE-AE28-589DBA39C684}">
      <dsp:nvSpPr>
        <dsp:cNvPr id="0" name=""/>
        <dsp:cNvSpPr/>
      </dsp:nvSpPr>
      <dsp:spPr>
        <a:xfrm>
          <a:off x="640129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Diffusion</a:t>
          </a:r>
          <a:endParaRPr lang="fr-FR" sz="2200" kern="1200" dirty="0"/>
        </a:p>
      </dsp:txBody>
      <dsp:txXfrm>
        <a:off x="6486258" y="1390367"/>
        <a:ext cx="1808464" cy="1570603"/>
      </dsp:txXfrm>
    </dsp:sp>
    <dsp:sp modelId="{1B20C7FD-5C56-4C5C-9B66-6CAA3BF1AABC}">
      <dsp:nvSpPr>
        <dsp:cNvPr id="0" name=""/>
        <dsp:cNvSpPr/>
      </dsp:nvSpPr>
      <dsp:spPr>
        <a:xfrm>
          <a:off x="853398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Achat</a:t>
          </a:r>
          <a:endParaRPr lang="fr-FR" sz="2200" kern="1200" dirty="0"/>
        </a:p>
      </dsp:txBody>
      <dsp:txXfrm>
        <a:off x="8618948" y="1390367"/>
        <a:ext cx="1808464" cy="15706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4D46-3B2C-43CC-8DC3-FDC6FD22F4FB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B2EEE-0519-4D4B-920E-FA8313ACD540}">
      <dsp:nvSpPr>
        <dsp:cNvPr id="0" name=""/>
        <dsp:cNvSpPr/>
      </dsp:nvSpPr>
      <dsp:spPr>
        <a:xfrm>
          <a:off x="3220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Conception</a:t>
          </a:r>
          <a:endParaRPr lang="fr-FR" sz="2200" kern="1200" dirty="0"/>
        </a:p>
      </dsp:txBody>
      <dsp:txXfrm>
        <a:off x="88186" y="1390367"/>
        <a:ext cx="1808464" cy="1570603"/>
      </dsp:txXfrm>
    </dsp:sp>
    <dsp:sp modelId="{6A1606A7-F738-46AB-95B0-9BDEB6FE508C}">
      <dsp:nvSpPr>
        <dsp:cNvPr id="0" name=""/>
        <dsp:cNvSpPr/>
      </dsp:nvSpPr>
      <dsp:spPr>
        <a:xfrm>
          <a:off x="213591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Réalisation</a:t>
          </a:r>
          <a:endParaRPr lang="fr-FR" sz="2200" kern="1200" dirty="0"/>
        </a:p>
      </dsp:txBody>
      <dsp:txXfrm>
        <a:off x="2220877" y="1390367"/>
        <a:ext cx="1808464" cy="1570603"/>
      </dsp:txXfrm>
    </dsp:sp>
    <dsp:sp modelId="{C9204609-8601-4435-81C2-E65B0726F90C}">
      <dsp:nvSpPr>
        <dsp:cNvPr id="0" name=""/>
        <dsp:cNvSpPr/>
      </dsp:nvSpPr>
      <dsp:spPr>
        <a:xfrm>
          <a:off x="4268601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Avant Diffusion</a:t>
          </a:r>
          <a:endParaRPr lang="fr-FR" sz="2200" kern="1200" dirty="0"/>
        </a:p>
      </dsp:txBody>
      <dsp:txXfrm>
        <a:off x="4353567" y="1390367"/>
        <a:ext cx="1808464" cy="1570603"/>
      </dsp:txXfrm>
    </dsp:sp>
    <dsp:sp modelId="{C6062FD1-20E8-48EE-AE28-589DBA39C684}">
      <dsp:nvSpPr>
        <dsp:cNvPr id="0" name=""/>
        <dsp:cNvSpPr/>
      </dsp:nvSpPr>
      <dsp:spPr>
        <a:xfrm>
          <a:off x="640129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Diffusion</a:t>
          </a:r>
          <a:endParaRPr lang="fr-FR" sz="2200" kern="1200" dirty="0"/>
        </a:p>
      </dsp:txBody>
      <dsp:txXfrm>
        <a:off x="6486258" y="1390367"/>
        <a:ext cx="1808464" cy="1570603"/>
      </dsp:txXfrm>
    </dsp:sp>
    <dsp:sp modelId="{1B20C7FD-5C56-4C5C-9B66-6CAA3BF1AABC}">
      <dsp:nvSpPr>
        <dsp:cNvPr id="0" name=""/>
        <dsp:cNvSpPr/>
      </dsp:nvSpPr>
      <dsp:spPr>
        <a:xfrm>
          <a:off x="8533982" y="1305401"/>
          <a:ext cx="1978396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Achat</a:t>
          </a:r>
          <a:endParaRPr lang="fr-FR" sz="2200" kern="1200" dirty="0"/>
        </a:p>
      </dsp:txBody>
      <dsp:txXfrm>
        <a:off x="8618948" y="1390367"/>
        <a:ext cx="1808464" cy="15706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BF0D9-0E76-4FC3-B3A0-C5A3A2BC78D6}">
      <dsp:nvSpPr>
        <dsp:cNvPr id="0" name=""/>
        <dsp:cNvSpPr/>
      </dsp:nvSpPr>
      <dsp:spPr>
        <a:xfrm>
          <a:off x="2911415" y="0"/>
          <a:ext cx="6892505" cy="689250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E3FA6-208D-4907-B78E-565BEB0B114F}">
      <dsp:nvSpPr>
        <dsp:cNvPr id="0" name=""/>
        <dsp:cNvSpPr/>
      </dsp:nvSpPr>
      <dsp:spPr>
        <a:xfrm>
          <a:off x="3566203" y="654787"/>
          <a:ext cx="2688076" cy="2688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pourquoi</a:t>
          </a:r>
          <a:endParaRPr lang="fr-FR" sz="3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Objectif clair?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Site utile, pertinent, intéressant, attirant?</a:t>
          </a:r>
          <a:endParaRPr lang="fr-FR" sz="1600" kern="1200" dirty="0"/>
        </a:p>
      </dsp:txBody>
      <dsp:txXfrm>
        <a:off x="3697424" y="786008"/>
        <a:ext cx="2425634" cy="2425634"/>
      </dsp:txXfrm>
    </dsp:sp>
    <dsp:sp modelId="{D2274CDE-5FC2-4338-9EFE-2390EEB2B39F}">
      <dsp:nvSpPr>
        <dsp:cNvPr id="0" name=""/>
        <dsp:cNvSpPr/>
      </dsp:nvSpPr>
      <dsp:spPr>
        <a:xfrm>
          <a:off x="6461055" y="654787"/>
          <a:ext cx="2688076" cy="2688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qui</a:t>
          </a:r>
          <a:endParaRPr lang="fr-FR" sz="3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Audience clairement identifiable?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Âge, handicap, catégorie socio-culturelle</a:t>
          </a:r>
          <a:endParaRPr lang="fr-FR" sz="1600" kern="1200" dirty="0"/>
        </a:p>
      </dsp:txBody>
      <dsp:txXfrm>
        <a:off x="6592276" y="786008"/>
        <a:ext cx="2425634" cy="2425634"/>
      </dsp:txXfrm>
    </dsp:sp>
    <dsp:sp modelId="{7CA5C7A0-A8BF-44A9-98E5-FB602494C325}">
      <dsp:nvSpPr>
        <dsp:cNvPr id="0" name=""/>
        <dsp:cNvSpPr/>
      </dsp:nvSpPr>
      <dsp:spPr>
        <a:xfrm>
          <a:off x="3566203" y="3549640"/>
          <a:ext cx="2688076" cy="2688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quoi</a:t>
          </a:r>
          <a:endParaRPr lang="fr-FR" sz="3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Contenu et organisation des informations sont-ils cohérents avec l’objectif?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Graphisme agréable?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600" kern="1200" dirty="0"/>
        </a:p>
      </dsp:txBody>
      <dsp:txXfrm>
        <a:off x="3697424" y="3680861"/>
        <a:ext cx="2425634" cy="2425634"/>
      </dsp:txXfrm>
    </dsp:sp>
    <dsp:sp modelId="{91C2CE4E-803F-4BB5-8635-6E57C699B696}">
      <dsp:nvSpPr>
        <dsp:cNvPr id="0" name=""/>
        <dsp:cNvSpPr/>
      </dsp:nvSpPr>
      <dsp:spPr>
        <a:xfrm>
          <a:off x="6461055" y="3549640"/>
          <a:ext cx="2688076" cy="2688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comment</a:t>
          </a:r>
          <a:endParaRPr lang="fr-FR" sz="3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Peut-on accomplir toutes les tâches que l’on veut? Facilement?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Information importante facile à trouver?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Le visiteur </a:t>
          </a:r>
          <a:r>
            <a:rPr lang="fr-FR" sz="1200" kern="1200" dirty="0" err="1" smtClean="0"/>
            <a:t>sait-il</a:t>
          </a:r>
          <a:r>
            <a:rPr lang="fr-FR" sz="1200" kern="1200" dirty="0" smtClean="0"/>
            <a:t> toujours où il est et comment faire pour aller où il veut?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Les pages se chargent-elles suffisamment vite?</a:t>
          </a:r>
          <a:endParaRPr lang="fr-FR" sz="1200" kern="1200" dirty="0"/>
        </a:p>
      </dsp:txBody>
      <dsp:txXfrm>
        <a:off x="6592276" y="3680861"/>
        <a:ext cx="2425634" cy="24256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395B-8043-4220-9478-0FDA0D902F8A}">
      <dsp:nvSpPr>
        <dsp:cNvPr id="0" name=""/>
        <dsp:cNvSpPr/>
      </dsp:nvSpPr>
      <dsp:spPr>
        <a:xfrm>
          <a:off x="0" y="1024890"/>
          <a:ext cx="8824913" cy="13665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731B7-EC2E-4C18-B079-ABE25422C5FA}">
      <dsp:nvSpPr>
        <dsp:cNvPr id="0" name=""/>
        <dsp:cNvSpPr/>
      </dsp:nvSpPr>
      <dsp:spPr>
        <a:xfrm>
          <a:off x="3490" y="0"/>
          <a:ext cx="152604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Ceci n’est pas un problème d’utilisabilité</a:t>
          </a:r>
          <a:endParaRPr lang="fr-FR" sz="1200" kern="1200" dirty="0"/>
        </a:p>
      </dsp:txBody>
      <dsp:txXfrm>
        <a:off x="3490" y="0"/>
        <a:ext cx="1526046" cy="1366520"/>
      </dsp:txXfrm>
    </dsp:sp>
    <dsp:sp modelId="{FECA006E-9228-4286-B16F-4A29F7BCBABE}">
      <dsp:nvSpPr>
        <dsp:cNvPr id="0" name=""/>
        <dsp:cNvSpPr/>
      </dsp:nvSpPr>
      <dsp:spPr>
        <a:xfrm>
          <a:off x="595698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2204-E098-4E9B-8B7D-BC88E077D432}">
      <dsp:nvSpPr>
        <dsp:cNvPr id="0" name=""/>
        <dsp:cNvSpPr/>
      </dsp:nvSpPr>
      <dsp:spPr>
        <a:xfrm>
          <a:off x="1605838" y="2049780"/>
          <a:ext cx="152604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Problème cosmétique uniquement: pas nécessaire de régler si on n’a pas le temps</a:t>
          </a:r>
          <a:endParaRPr lang="fr-FR" sz="1200" kern="1200" dirty="0"/>
        </a:p>
      </dsp:txBody>
      <dsp:txXfrm>
        <a:off x="1605838" y="2049780"/>
        <a:ext cx="1526046" cy="1366520"/>
      </dsp:txXfrm>
    </dsp:sp>
    <dsp:sp modelId="{4376B8EA-555A-463F-B00D-7004EE4EE695}">
      <dsp:nvSpPr>
        <dsp:cNvPr id="0" name=""/>
        <dsp:cNvSpPr/>
      </dsp:nvSpPr>
      <dsp:spPr>
        <a:xfrm>
          <a:off x="2198047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3A32F-7889-444F-8775-3F67894442E0}">
      <dsp:nvSpPr>
        <dsp:cNvPr id="0" name=""/>
        <dsp:cNvSpPr/>
      </dsp:nvSpPr>
      <dsp:spPr>
        <a:xfrm>
          <a:off x="3208187" y="0"/>
          <a:ext cx="152604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Problème mineur: à régler avec une priorité faible</a:t>
          </a:r>
          <a:endParaRPr lang="fr-FR" sz="1200" kern="1200" dirty="0"/>
        </a:p>
      </dsp:txBody>
      <dsp:txXfrm>
        <a:off x="3208187" y="0"/>
        <a:ext cx="1526046" cy="1366520"/>
      </dsp:txXfrm>
    </dsp:sp>
    <dsp:sp modelId="{6BF4D32F-870E-41C4-848C-5EEABA1B3A5B}">
      <dsp:nvSpPr>
        <dsp:cNvPr id="0" name=""/>
        <dsp:cNvSpPr/>
      </dsp:nvSpPr>
      <dsp:spPr>
        <a:xfrm>
          <a:off x="3800395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01584-31C0-4C97-9577-4B1B74DAAEF6}">
      <dsp:nvSpPr>
        <dsp:cNvPr id="0" name=""/>
        <dsp:cNvSpPr/>
      </dsp:nvSpPr>
      <dsp:spPr>
        <a:xfrm>
          <a:off x="4810536" y="2049780"/>
          <a:ext cx="152604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Problème majeur : important à régler (priorité élevée)</a:t>
          </a:r>
          <a:endParaRPr lang="fr-FR" sz="1200" kern="1200" dirty="0"/>
        </a:p>
      </dsp:txBody>
      <dsp:txXfrm>
        <a:off x="4810536" y="2049780"/>
        <a:ext cx="1526046" cy="1366520"/>
      </dsp:txXfrm>
    </dsp:sp>
    <dsp:sp modelId="{72A159CF-6721-4FF4-AE05-9E88DDB69348}">
      <dsp:nvSpPr>
        <dsp:cNvPr id="0" name=""/>
        <dsp:cNvSpPr/>
      </dsp:nvSpPr>
      <dsp:spPr>
        <a:xfrm>
          <a:off x="5402744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9C4DF-26A9-4458-80FE-4C792149780B}">
      <dsp:nvSpPr>
        <dsp:cNvPr id="0" name=""/>
        <dsp:cNvSpPr/>
      </dsp:nvSpPr>
      <dsp:spPr>
        <a:xfrm>
          <a:off x="6412885" y="0"/>
          <a:ext cx="152604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Problème catastrophique: à régler impérativement avant de diffuser l’interface</a:t>
          </a:r>
          <a:endParaRPr lang="fr-FR" sz="1200" kern="1200" dirty="0"/>
        </a:p>
      </dsp:txBody>
      <dsp:txXfrm>
        <a:off x="6412885" y="0"/>
        <a:ext cx="1526046" cy="1366520"/>
      </dsp:txXfrm>
    </dsp:sp>
    <dsp:sp modelId="{540CBCD9-5892-4F93-A5B3-9984E79A19A7}">
      <dsp:nvSpPr>
        <dsp:cNvPr id="0" name=""/>
        <dsp:cNvSpPr/>
      </dsp:nvSpPr>
      <dsp:spPr>
        <a:xfrm>
          <a:off x="7005093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3529583" y="2605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3550220" y="23242"/>
        <a:ext cx="3929508" cy="381467"/>
      </dsp:txXfrm>
    </dsp:sp>
    <dsp:sp modelId="{D3C8E1D3-775D-45EF-8912-A0172EDE9076}">
      <dsp:nvSpPr>
        <dsp:cNvPr id="0" name=""/>
        <dsp:cNvSpPr/>
      </dsp:nvSpPr>
      <dsp:spPr>
        <a:xfrm>
          <a:off x="3529583" y="446483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3550220" y="467120"/>
        <a:ext cx="3929508" cy="381467"/>
      </dsp:txXfrm>
    </dsp:sp>
    <dsp:sp modelId="{98429D9F-F40C-4343-B278-715659E2C789}">
      <dsp:nvSpPr>
        <dsp:cNvPr id="0" name=""/>
        <dsp:cNvSpPr/>
      </dsp:nvSpPr>
      <dsp:spPr>
        <a:xfrm>
          <a:off x="3529583" y="890362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3550220" y="910999"/>
        <a:ext cx="3929508" cy="381467"/>
      </dsp:txXfrm>
    </dsp:sp>
    <dsp:sp modelId="{F7D5EBEE-2886-4175-B6B9-BB50AB6EDE48}">
      <dsp:nvSpPr>
        <dsp:cNvPr id="0" name=""/>
        <dsp:cNvSpPr/>
      </dsp:nvSpPr>
      <dsp:spPr>
        <a:xfrm>
          <a:off x="3529583" y="1334240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3550220" y="1354877"/>
        <a:ext cx="3929508" cy="381467"/>
      </dsp:txXfrm>
    </dsp:sp>
    <dsp:sp modelId="{69FAEF5D-CD60-4F51-83E8-21E6868CEC68}">
      <dsp:nvSpPr>
        <dsp:cNvPr id="0" name=""/>
        <dsp:cNvSpPr/>
      </dsp:nvSpPr>
      <dsp:spPr>
        <a:xfrm>
          <a:off x="3529583" y="1778119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3550220" y="1798756"/>
        <a:ext cx="3929508" cy="381467"/>
      </dsp:txXfrm>
    </dsp:sp>
    <dsp:sp modelId="{0C11D60F-BA10-4443-9C9B-E01BB19AA429}">
      <dsp:nvSpPr>
        <dsp:cNvPr id="0" name=""/>
        <dsp:cNvSpPr/>
      </dsp:nvSpPr>
      <dsp:spPr>
        <a:xfrm>
          <a:off x="3529583" y="2221998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3550220" y="2242635"/>
        <a:ext cx="3929508" cy="381467"/>
      </dsp:txXfrm>
    </dsp:sp>
    <dsp:sp modelId="{60BB1E06-C0E8-4E03-B40A-72E8E44537B3}">
      <dsp:nvSpPr>
        <dsp:cNvPr id="0" name=""/>
        <dsp:cNvSpPr/>
      </dsp:nvSpPr>
      <dsp:spPr>
        <a:xfrm>
          <a:off x="3529583" y="2665876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3550220" y="2686513"/>
        <a:ext cx="3929508" cy="381467"/>
      </dsp:txXfrm>
    </dsp:sp>
    <dsp:sp modelId="{6ED17D57-5E23-40A5-A9E2-A01733D33CC7}">
      <dsp:nvSpPr>
        <dsp:cNvPr id="0" name=""/>
        <dsp:cNvSpPr/>
      </dsp:nvSpPr>
      <dsp:spPr>
        <a:xfrm>
          <a:off x="3529583" y="3109755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3550220" y="3130392"/>
        <a:ext cx="3929508" cy="381467"/>
      </dsp:txXfrm>
    </dsp:sp>
    <dsp:sp modelId="{D309607A-D6BD-4C02-AEB7-1E3B780F7B43}">
      <dsp:nvSpPr>
        <dsp:cNvPr id="0" name=""/>
        <dsp:cNvSpPr/>
      </dsp:nvSpPr>
      <dsp:spPr>
        <a:xfrm>
          <a:off x="3529583" y="3553633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3550220" y="3574270"/>
        <a:ext cx="3929508" cy="381467"/>
      </dsp:txXfrm>
    </dsp:sp>
    <dsp:sp modelId="{F0E2B390-569E-4782-BD5C-B7DFD679D39D}">
      <dsp:nvSpPr>
        <dsp:cNvPr id="0" name=""/>
        <dsp:cNvSpPr/>
      </dsp:nvSpPr>
      <dsp:spPr>
        <a:xfrm>
          <a:off x="3529583" y="3997512"/>
          <a:ext cx="3970782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3550220" y="4018149"/>
        <a:ext cx="3929508" cy="38146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576A-3815-4619-B28A-5F571CEFE304}">
      <dsp:nvSpPr>
        <dsp:cNvPr id="0" name=""/>
        <dsp:cNvSpPr/>
      </dsp:nvSpPr>
      <dsp:spPr>
        <a:xfrm rot="5400000">
          <a:off x="6722307" y="-2747492"/>
          <a:ext cx="1548366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Manière d’interagir avec le système doit être évidente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Regrouper les objets de l’interface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Le nombre d’informations à l’écran suffisant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Vue générale et détails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Éviter les décorations qui perturbent</a:t>
          </a:r>
          <a:endParaRPr lang="fr-FR" sz="1600" kern="1200" dirty="0"/>
        </a:p>
      </dsp:txBody>
      <dsp:txXfrm rot="-5400000">
        <a:off x="3973797" y="76603"/>
        <a:ext cx="6969802" cy="1397196"/>
      </dsp:txXfrm>
    </dsp:sp>
    <dsp:sp modelId="{DEA09CC1-C4F6-4F1C-B041-9A2A107A7426}">
      <dsp:nvSpPr>
        <dsp:cNvPr id="0" name=""/>
        <dsp:cNvSpPr/>
      </dsp:nvSpPr>
      <dsp:spPr>
        <a:xfrm>
          <a:off x="10766" y="623219"/>
          <a:ext cx="3963030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5604" y="638057"/>
        <a:ext cx="3933354" cy="274287"/>
      </dsp:txXfrm>
    </dsp:sp>
    <dsp:sp modelId="{D3C8E1D3-775D-45EF-8912-A0172EDE9076}">
      <dsp:nvSpPr>
        <dsp:cNvPr id="0" name=""/>
        <dsp:cNvSpPr/>
      </dsp:nvSpPr>
      <dsp:spPr>
        <a:xfrm>
          <a:off x="10766" y="1564582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Parler le langage des utilisateurs</a:t>
          </a:r>
          <a:endParaRPr lang="fr-FR" sz="1300" kern="1200" dirty="0"/>
        </a:p>
      </dsp:txBody>
      <dsp:txXfrm>
        <a:off x="25604" y="1579420"/>
        <a:ext cx="3941106" cy="274287"/>
      </dsp:txXfrm>
    </dsp:sp>
    <dsp:sp modelId="{98429D9F-F40C-4343-B278-715659E2C789}">
      <dsp:nvSpPr>
        <dsp:cNvPr id="0" name=""/>
        <dsp:cNvSpPr/>
      </dsp:nvSpPr>
      <dsp:spPr>
        <a:xfrm>
          <a:off x="10766" y="1883744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5604" y="1898582"/>
        <a:ext cx="3941106" cy="274287"/>
      </dsp:txXfrm>
    </dsp:sp>
    <dsp:sp modelId="{F7D5EBEE-2886-4175-B6B9-BB50AB6EDE48}">
      <dsp:nvSpPr>
        <dsp:cNvPr id="0" name=""/>
        <dsp:cNvSpPr/>
      </dsp:nvSpPr>
      <dsp:spPr>
        <a:xfrm>
          <a:off x="10766" y="2202906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5604" y="2217744"/>
        <a:ext cx="3941106" cy="274287"/>
      </dsp:txXfrm>
    </dsp:sp>
    <dsp:sp modelId="{69FAEF5D-CD60-4F51-83E8-21E6868CEC68}">
      <dsp:nvSpPr>
        <dsp:cNvPr id="0" name=""/>
        <dsp:cNvSpPr/>
      </dsp:nvSpPr>
      <dsp:spPr>
        <a:xfrm>
          <a:off x="10766" y="2522068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5604" y="2536906"/>
        <a:ext cx="3941106" cy="274287"/>
      </dsp:txXfrm>
    </dsp:sp>
    <dsp:sp modelId="{0C11D60F-BA10-4443-9C9B-E01BB19AA429}">
      <dsp:nvSpPr>
        <dsp:cNvPr id="0" name=""/>
        <dsp:cNvSpPr/>
      </dsp:nvSpPr>
      <dsp:spPr>
        <a:xfrm>
          <a:off x="10766" y="2841229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5604" y="2856067"/>
        <a:ext cx="3941106" cy="274287"/>
      </dsp:txXfrm>
    </dsp:sp>
    <dsp:sp modelId="{60BB1E06-C0E8-4E03-B40A-72E8E44537B3}">
      <dsp:nvSpPr>
        <dsp:cNvPr id="0" name=""/>
        <dsp:cNvSpPr/>
      </dsp:nvSpPr>
      <dsp:spPr>
        <a:xfrm>
          <a:off x="10766" y="3160391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5604" y="3175229"/>
        <a:ext cx="3941106" cy="274287"/>
      </dsp:txXfrm>
    </dsp:sp>
    <dsp:sp modelId="{6ED17D57-5E23-40A5-A9E2-A01733D33CC7}">
      <dsp:nvSpPr>
        <dsp:cNvPr id="0" name=""/>
        <dsp:cNvSpPr/>
      </dsp:nvSpPr>
      <dsp:spPr>
        <a:xfrm>
          <a:off x="10766" y="3479553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5604" y="3494391"/>
        <a:ext cx="3941106" cy="274287"/>
      </dsp:txXfrm>
    </dsp:sp>
    <dsp:sp modelId="{D309607A-D6BD-4C02-AEB7-1E3B780F7B43}">
      <dsp:nvSpPr>
        <dsp:cNvPr id="0" name=""/>
        <dsp:cNvSpPr/>
      </dsp:nvSpPr>
      <dsp:spPr>
        <a:xfrm>
          <a:off x="10766" y="3798715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5604" y="3813553"/>
        <a:ext cx="3941106" cy="274287"/>
      </dsp:txXfrm>
    </dsp:sp>
    <dsp:sp modelId="{F0E2B390-569E-4782-BD5C-B7DFD679D39D}">
      <dsp:nvSpPr>
        <dsp:cNvPr id="0" name=""/>
        <dsp:cNvSpPr/>
      </dsp:nvSpPr>
      <dsp:spPr>
        <a:xfrm>
          <a:off x="10766" y="4117876"/>
          <a:ext cx="3970782" cy="303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5604" y="4132714"/>
        <a:ext cx="3941106" cy="2742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681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6843" y="16758"/>
        <a:ext cx="3938628" cy="297184"/>
      </dsp:txXfrm>
    </dsp:sp>
    <dsp:sp modelId="{3BD703ED-A1E6-4E6B-BCDB-F368AABB9606}">
      <dsp:nvSpPr>
        <dsp:cNvPr id="0" name=""/>
        <dsp:cNvSpPr/>
      </dsp:nvSpPr>
      <dsp:spPr>
        <a:xfrm rot="5400000">
          <a:off x="6841868" y="-2521584"/>
          <a:ext cx="1309243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Utiliser le langage du domaine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Éviter le langage informatique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Utiliser des métaphores familières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Icônes, images en rapport avec le domaine</a:t>
          </a:r>
          <a:endParaRPr lang="fr-FR" sz="1700" kern="1200" dirty="0"/>
        </a:p>
      </dsp:txBody>
      <dsp:txXfrm rot="-5400000">
        <a:off x="3973796" y="410400"/>
        <a:ext cx="6981475" cy="1181419"/>
      </dsp:txXfrm>
    </dsp:sp>
    <dsp:sp modelId="{D3C8E1D3-775D-45EF-8912-A0172EDE9076}">
      <dsp:nvSpPr>
        <dsp:cNvPr id="0" name=""/>
        <dsp:cNvSpPr/>
      </dsp:nvSpPr>
      <dsp:spPr>
        <a:xfrm>
          <a:off x="10766" y="836439"/>
          <a:ext cx="3963030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Parler le langage des utilisateurs</a:t>
          </a:r>
          <a:endParaRPr lang="fr-FR" sz="1300" kern="1200" dirty="0"/>
        </a:p>
      </dsp:txBody>
      <dsp:txXfrm>
        <a:off x="26843" y="852516"/>
        <a:ext cx="3930876" cy="297184"/>
      </dsp:txXfrm>
    </dsp:sp>
    <dsp:sp modelId="{98429D9F-F40C-4343-B278-715659E2C789}">
      <dsp:nvSpPr>
        <dsp:cNvPr id="0" name=""/>
        <dsp:cNvSpPr/>
      </dsp:nvSpPr>
      <dsp:spPr>
        <a:xfrm>
          <a:off x="10766" y="1672197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6843" y="1688274"/>
        <a:ext cx="3938628" cy="297184"/>
      </dsp:txXfrm>
    </dsp:sp>
    <dsp:sp modelId="{F7D5EBEE-2886-4175-B6B9-BB50AB6EDE48}">
      <dsp:nvSpPr>
        <dsp:cNvPr id="0" name=""/>
        <dsp:cNvSpPr/>
      </dsp:nvSpPr>
      <dsp:spPr>
        <a:xfrm>
          <a:off x="10766" y="2018003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6843" y="2034080"/>
        <a:ext cx="3938628" cy="297184"/>
      </dsp:txXfrm>
    </dsp:sp>
    <dsp:sp modelId="{69FAEF5D-CD60-4F51-83E8-21E6868CEC68}">
      <dsp:nvSpPr>
        <dsp:cNvPr id="0" name=""/>
        <dsp:cNvSpPr/>
      </dsp:nvSpPr>
      <dsp:spPr>
        <a:xfrm>
          <a:off x="10766" y="2363809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6843" y="2379886"/>
        <a:ext cx="3938628" cy="297184"/>
      </dsp:txXfrm>
    </dsp:sp>
    <dsp:sp modelId="{0C11D60F-BA10-4443-9C9B-E01BB19AA429}">
      <dsp:nvSpPr>
        <dsp:cNvPr id="0" name=""/>
        <dsp:cNvSpPr/>
      </dsp:nvSpPr>
      <dsp:spPr>
        <a:xfrm>
          <a:off x="10766" y="2709615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6843" y="2725692"/>
        <a:ext cx="3938628" cy="297184"/>
      </dsp:txXfrm>
    </dsp:sp>
    <dsp:sp modelId="{60BB1E06-C0E8-4E03-B40A-72E8E44537B3}">
      <dsp:nvSpPr>
        <dsp:cNvPr id="0" name=""/>
        <dsp:cNvSpPr/>
      </dsp:nvSpPr>
      <dsp:spPr>
        <a:xfrm>
          <a:off x="10766" y="3055420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6843" y="3071497"/>
        <a:ext cx="3938628" cy="297184"/>
      </dsp:txXfrm>
    </dsp:sp>
    <dsp:sp modelId="{6ED17D57-5E23-40A5-A9E2-A01733D33CC7}">
      <dsp:nvSpPr>
        <dsp:cNvPr id="0" name=""/>
        <dsp:cNvSpPr/>
      </dsp:nvSpPr>
      <dsp:spPr>
        <a:xfrm>
          <a:off x="10766" y="3401226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6843" y="3417303"/>
        <a:ext cx="3938628" cy="297184"/>
      </dsp:txXfrm>
    </dsp:sp>
    <dsp:sp modelId="{D309607A-D6BD-4C02-AEB7-1E3B780F7B43}">
      <dsp:nvSpPr>
        <dsp:cNvPr id="0" name=""/>
        <dsp:cNvSpPr/>
      </dsp:nvSpPr>
      <dsp:spPr>
        <a:xfrm>
          <a:off x="10766" y="3747032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6843" y="3763109"/>
        <a:ext cx="3938628" cy="297184"/>
      </dsp:txXfrm>
    </dsp:sp>
    <dsp:sp modelId="{F0E2B390-569E-4782-BD5C-B7DFD679D39D}">
      <dsp:nvSpPr>
        <dsp:cNvPr id="0" name=""/>
        <dsp:cNvSpPr/>
      </dsp:nvSpPr>
      <dsp:spPr>
        <a:xfrm>
          <a:off x="10766" y="4092838"/>
          <a:ext cx="3970782" cy="329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6843" y="4108915"/>
        <a:ext cx="3938628" cy="29718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1978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7449" y="18661"/>
        <a:ext cx="3937416" cy="308390"/>
      </dsp:txXfrm>
    </dsp:sp>
    <dsp:sp modelId="{D3C8E1D3-775D-45EF-8912-A0172EDE9076}">
      <dsp:nvSpPr>
        <dsp:cNvPr id="0" name=""/>
        <dsp:cNvSpPr/>
      </dsp:nvSpPr>
      <dsp:spPr>
        <a:xfrm>
          <a:off x="10766" y="360823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7449" y="377506"/>
        <a:ext cx="3937416" cy="308390"/>
      </dsp:txXfrm>
    </dsp:sp>
    <dsp:sp modelId="{98429D9F-F40C-4343-B278-715659E2C789}">
      <dsp:nvSpPr>
        <dsp:cNvPr id="0" name=""/>
        <dsp:cNvSpPr/>
      </dsp:nvSpPr>
      <dsp:spPr>
        <a:xfrm>
          <a:off x="10766" y="719667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7449" y="736350"/>
        <a:ext cx="3937416" cy="308390"/>
      </dsp:txXfrm>
    </dsp:sp>
    <dsp:sp modelId="{DA743CA5-2879-4F00-A319-AF43AA315AD7}">
      <dsp:nvSpPr>
        <dsp:cNvPr id="0" name=""/>
        <dsp:cNvSpPr/>
      </dsp:nvSpPr>
      <dsp:spPr>
        <a:xfrm rot="5400000">
          <a:off x="6901839" y="-1849530"/>
          <a:ext cx="1189301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Cohérence de la disposition des informations à l’écran (</a:t>
          </a:r>
          <a:r>
            <a:rPr lang="fr-FR" sz="1600" kern="1200" dirty="0" err="1" smtClean="0"/>
            <a:t>layout</a:t>
          </a:r>
          <a:r>
            <a:rPr lang="fr-FR" sz="1600" kern="1200" dirty="0" smtClean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Cohérence de l’interaction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Cohérence du langage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Cohérence des fonctionnalités</a:t>
          </a:r>
        </a:p>
      </dsp:txBody>
      <dsp:txXfrm rot="-5400000">
        <a:off x="3973797" y="1136569"/>
        <a:ext cx="6987330" cy="1073187"/>
      </dsp:txXfrm>
    </dsp:sp>
    <dsp:sp modelId="{F7D5EBEE-2886-4175-B6B9-BB50AB6EDE48}">
      <dsp:nvSpPr>
        <dsp:cNvPr id="0" name=""/>
        <dsp:cNvSpPr/>
      </dsp:nvSpPr>
      <dsp:spPr>
        <a:xfrm>
          <a:off x="10766" y="1502284"/>
          <a:ext cx="3963030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7449" y="1518967"/>
        <a:ext cx="3929664" cy="308390"/>
      </dsp:txXfrm>
    </dsp:sp>
    <dsp:sp modelId="{69FAEF5D-CD60-4F51-83E8-21E6868CEC68}">
      <dsp:nvSpPr>
        <dsp:cNvPr id="0" name=""/>
        <dsp:cNvSpPr/>
      </dsp:nvSpPr>
      <dsp:spPr>
        <a:xfrm>
          <a:off x="10766" y="2284901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7449" y="2301584"/>
        <a:ext cx="3937416" cy="308390"/>
      </dsp:txXfrm>
    </dsp:sp>
    <dsp:sp modelId="{0C11D60F-BA10-4443-9C9B-E01BB19AA429}">
      <dsp:nvSpPr>
        <dsp:cNvPr id="0" name=""/>
        <dsp:cNvSpPr/>
      </dsp:nvSpPr>
      <dsp:spPr>
        <a:xfrm>
          <a:off x="10766" y="2643746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7449" y="2660429"/>
        <a:ext cx="3937416" cy="308390"/>
      </dsp:txXfrm>
    </dsp:sp>
    <dsp:sp modelId="{60BB1E06-C0E8-4E03-B40A-72E8E44537B3}">
      <dsp:nvSpPr>
        <dsp:cNvPr id="0" name=""/>
        <dsp:cNvSpPr/>
      </dsp:nvSpPr>
      <dsp:spPr>
        <a:xfrm>
          <a:off x="10766" y="3002590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7449" y="3019273"/>
        <a:ext cx="3937416" cy="308390"/>
      </dsp:txXfrm>
    </dsp:sp>
    <dsp:sp modelId="{6ED17D57-5E23-40A5-A9E2-A01733D33CC7}">
      <dsp:nvSpPr>
        <dsp:cNvPr id="0" name=""/>
        <dsp:cNvSpPr/>
      </dsp:nvSpPr>
      <dsp:spPr>
        <a:xfrm>
          <a:off x="10766" y="3361434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7449" y="3378117"/>
        <a:ext cx="3937416" cy="308390"/>
      </dsp:txXfrm>
    </dsp:sp>
    <dsp:sp modelId="{D309607A-D6BD-4C02-AEB7-1E3B780F7B43}">
      <dsp:nvSpPr>
        <dsp:cNvPr id="0" name=""/>
        <dsp:cNvSpPr/>
      </dsp:nvSpPr>
      <dsp:spPr>
        <a:xfrm>
          <a:off x="10766" y="3720279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7449" y="3736962"/>
        <a:ext cx="3937416" cy="308390"/>
      </dsp:txXfrm>
    </dsp:sp>
    <dsp:sp modelId="{F0E2B390-569E-4782-BD5C-B7DFD679D39D}">
      <dsp:nvSpPr>
        <dsp:cNvPr id="0" name=""/>
        <dsp:cNvSpPr/>
      </dsp:nvSpPr>
      <dsp:spPr>
        <a:xfrm>
          <a:off x="10766" y="4079123"/>
          <a:ext cx="3970782" cy="34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7449" y="4095806"/>
        <a:ext cx="3937416" cy="3083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1621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7001" y="17856"/>
        <a:ext cx="3938312" cy="300108"/>
      </dsp:txXfrm>
    </dsp:sp>
    <dsp:sp modelId="{D3C8E1D3-775D-45EF-8912-A0172EDE9076}">
      <dsp:nvSpPr>
        <dsp:cNvPr id="0" name=""/>
        <dsp:cNvSpPr/>
      </dsp:nvSpPr>
      <dsp:spPr>
        <a:xfrm>
          <a:off x="10766" y="350828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7001" y="367063"/>
        <a:ext cx="3938312" cy="300108"/>
      </dsp:txXfrm>
    </dsp:sp>
    <dsp:sp modelId="{98429D9F-F40C-4343-B278-715659E2C789}">
      <dsp:nvSpPr>
        <dsp:cNvPr id="0" name=""/>
        <dsp:cNvSpPr/>
      </dsp:nvSpPr>
      <dsp:spPr>
        <a:xfrm>
          <a:off x="10766" y="700035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7001" y="716270"/>
        <a:ext cx="3938312" cy="300108"/>
      </dsp:txXfrm>
    </dsp:sp>
    <dsp:sp modelId="{F7D5EBEE-2886-4175-B6B9-BB50AB6EDE48}">
      <dsp:nvSpPr>
        <dsp:cNvPr id="0" name=""/>
        <dsp:cNvSpPr/>
      </dsp:nvSpPr>
      <dsp:spPr>
        <a:xfrm>
          <a:off x="10766" y="1049242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7001" y="1065477"/>
        <a:ext cx="3938312" cy="300108"/>
      </dsp:txXfrm>
    </dsp:sp>
    <dsp:sp modelId="{36EB5FFE-925F-4715-89FD-FFC11E48F236}">
      <dsp:nvSpPr>
        <dsp:cNvPr id="0" name=""/>
        <dsp:cNvSpPr/>
      </dsp:nvSpPr>
      <dsp:spPr>
        <a:xfrm rot="5400000">
          <a:off x="6858114" y="-1485867"/>
          <a:ext cx="1276751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Indiquer quand le système est en train de faire un traitement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Fournir un feedback aux actions utilisateur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Fournir un feedback en rapport avec la tâche de l’utilisateur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Indiquer quand le système a échoué</a:t>
          </a:r>
        </a:p>
      </dsp:txBody>
      <dsp:txXfrm rot="-5400000">
        <a:off x="3973796" y="1460777"/>
        <a:ext cx="6983061" cy="1152099"/>
      </dsp:txXfrm>
    </dsp:sp>
    <dsp:sp modelId="{69FAEF5D-CD60-4F51-83E8-21E6868CEC68}">
      <dsp:nvSpPr>
        <dsp:cNvPr id="0" name=""/>
        <dsp:cNvSpPr/>
      </dsp:nvSpPr>
      <dsp:spPr>
        <a:xfrm>
          <a:off x="10766" y="1870536"/>
          <a:ext cx="3963030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7001" y="1886771"/>
        <a:ext cx="3930560" cy="300108"/>
      </dsp:txXfrm>
    </dsp:sp>
    <dsp:sp modelId="{0C11D60F-BA10-4443-9C9B-E01BB19AA429}">
      <dsp:nvSpPr>
        <dsp:cNvPr id="0" name=""/>
        <dsp:cNvSpPr/>
      </dsp:nvSpPr>
      <dsp:spPr>
        <a:xfrm>
          <a:off x="10766" y="2691830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7001" y="2708065"/>
        <a:ext cx="3938312" cy="300108"/>
      </dsp:txXfrm>
    </dsp:sp>
    <dsp:sp modelId="{60BB1E06-C0E8-4E03-B40A-72E8E44537B3}">
      <dsp:nvSpPr>
        <dsp:cNvPr id="0" name=""/>
        <dsp:cNvSpPr/>
      </dsp:nvSpPr>
      <dsp:spPr>
        <a:xfrm>
          <a:off x="10766" y="3041037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7001" y="3057272"/>
        <a:ext cx="3938312" cy="300108"/>
      </dsp:txXfrm>
    </dsp:sp>
    <dsp:sp modelId="{6ED17D57-5E23-40A5-A9E2-A01733D33CC7}">
      <dsp:nvSpPr>
        <dsp:cNvPr id="0" name=""/>
        <dsp:cNvSpPr/>
      </dsp:nvSpPr>
      <dsp:spPr>
        <a:xfrm>
          <a:off x="10766" y="3390245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7001" y="3406480"/>
        <a:ext cx="3938312" cy="300108"/>
      </dsp:txXfrm>
    </dsp:sp>
    <dsp:sp modelId="{D309607A-D6BD-4C02-AEB7-1E3B780F7B43}">
      <dsp:nvSpPr>
        <dsp:cNvPr id="0" name=""/>
        <dsp:cNvSpPr/>
      </dsp:nvSpPr>
      <dsp:spPr>
        <a:xfrm>
          <a:off x="10766" y="3739452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7001" y="3755687"/>
        <a:ext cx="3938312" cy="300108"/>
      </dsp:txXfrm>
    </dsp:sp>
    <dsp:sp modelId="{F0E2B390-569E-4782-BD5C-B7DFD679D39D}">
      <dsp:nvSpPr>
        <dsp:cNvPr id="0" name=""/>
        <dsp:cNvSpPr/>
      </dsp:nvSpPr>
      <dsp:spPr>
        <a:xfrm>
          <a:off x="10766" y="4088659"/>
          <a:ext cx="3970782" cy="3325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7001" y="4104894"/>
        <a:ext cx="3938312" cy="300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934B-B4CA-4001-9CE9-3E81D92874E8}">
      <dsp:nvSpPr>
        <dsp:cNvPr id="0" name=""/>
        <dsp:cNvSpPr/>
      </dsp:nvSpPr>
      <dsp:spPr>
        <a:xfrm rot="7946091">
          <a:off x="1584525" y="2449050"/>
          <a:ext cx="299298" cy="33618"/>
        </a:xfrm>
        <a:custGeom>
          <a:avLst/>
          <a:gdLst/>
          <a:ahLst/>
          <a:cxnLst/>
          <a:rect l="0" t="0" r="0" b="0"/>
          <a:pathLst>
            <a:path>
              <a:moveTo>
                <a:pt x="0" y="16809"/>
              </a:moveTo>
              <a:lnTo>
                <a:pt x="299298" y="168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E5D9C-307E-46C4-90BE-9106F00764D0}">
      <dsp:nvSpPr>
        <dsp:cNvPr id="0" name=""/>
        <dsp:cNvSpPr/>
      </dsp:nvSpPr>
      <dsp:spPr>
        <a:xfrm rot="10013711">
          <a:off x="1276072" y="2027747"/>
          <a:ext cx="524514" cy="33618"/>
        </a:xfrm>
        <a:custGeom>
          <a:avLst/>
          <a:gdLst/>
          <a:ahLst/>
          <a:cxnLst/>
          <a:rect l="0" t="0" r="0" b="0"/>
          <a:pathLst>
            <a:path>
              <a:moveTo>
                <a:pt x="0" y="16809"/>
              </a:moveTo>
              <a:lnTo>
                <a:pt x="524514" y="168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62577-D37D-420D-A48E-3DF0B9323E65}">
      <dsp:nvSpPr>
        <dsp:cNvPr id="0" name=""/>
        <dsp:cNvSpPr/>
      </dsp:nvSpPr>
      <dsp:spPr>
        <a:xfrm rot="11743617">
          <a:off x="1423545" y="1668866"/>
          <a:ext cx="377272" cy="33618"/>
        </a:xfrm>
        <a:custGeom>
          <a:avLst/>
          <a:gdLst/>
          <a:ahLst/>
          <a:cxnLst/>
          <a:rect l="0" t="0" r="0" b="0"/>
          <a:pathLst>
            <a:path>
              <a:moveTo>
                <a:pt x="0" y="16809"/>
              </a:moveTo>
              <a:lnTo>
                <a:pt x="377272" y="168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C6F98-A8AD-444E-95C8-B108A3BD530F}">
      <dsp:nvSpPr>
        <dsp:cNvPr id="0" name=""/>
        <dsp:cNvSpPr/>
      </dsp:nvSpPr>
      <dsp:spPr>
        <a:xfrm rot="13319814">
          <a:off x="1106154" y="1157430"/>
          <a:ext cx="788905" cy="33618"/>
        </a:xfrm>
        <a:custGeom>
          <a:avLst/>
          <a:gdLst/>
          <a:ahLst/>
          <a:cxnLst/>
          <a:rect l="0" t="0" r="0" b="0"/>
          <a:pathLst>
            <a:path>
              <a:moveTo>
                <a:pt x="0" y="16809"/>
              </a:moveTo>
              <a:lnTo>
                <a:pt x="788905" y="168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EDB01-0D75-4548-BFA9-E658C661E2FD}">
      <dsp:nvSpPr>
        <dsp:cNvPr id="0" name=""/>
        <dsp:cNvSpPr/>
      </dsp:nvSpPr>
      <dsp:spPr>
        <a:xfrm>
          <a:off x="1757334" y="1187709"/>
          <a:ext cx="1329532" cy="13079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A39A7-33B5-42DB-BA7D-098D4FDEA95F}">
      <dsp:nvSpPr>
        <dsp:cNvPr id="0" name=""/>
        <dsp:cNvSpPr/>
      </dsp:nvSpPr>
      <dsp:spPr>
        <a:xfrm>
          <a:off x="0" y="136953"/>
          <a:ext cx="1616000" cy="827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Anthropologie</a:t>
          </a:r>
          <a:endParaRPr lang="fr-FR" sz="1200" kern="1200" dirty="0"/>
        </a:p>
      </dsp:txBody>
      <dsp:txXfrm>
        <a:off x="236658" y="258131"/>
        <a:ext cx="1142684" cy="585102"/>
      </dsp:txXfrm>
    </dsp:sp>
    <dsp:sp modelId="{A0DF5DFE-D9F7-43C6-990E-27232C42FCD2}">
      <dsp:nvSpPr>
        <dsp:cNvPr id="0" name=""/>
        <dsp:cNvSpPr/>
      </dsp:nvSpPr>
      <dsp:spPr>
        <a:xfrm>
          <a:off x="0" y="1031243"/>
          <a:ext cx="1514794" cy="827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/>
            <a:t>philopsophie</a:t>
          </a:r>
          <a:endParaRPr lang="fr-FR" sz="1200" kern="1200" dirty="0"/>
        </a:p>
      </dsp:txBody>
      <dsp:txXfrm>
        <a:off x="221836" y="1152421"/>
        <a:ext cx="1071122" cy="585102"/>
      </dsp:txXfrm>
    </dsp:sp>
    <dsp:sp modelId="{86E13EF8-65E2-4C0E-9679-1DF150BDBFBE}">
      <dsp:nvSpPr>
        <dsp:cNvPr id="0" name=""/>
        <dsp:cNvSpPr/>
      </dsp:nvSpPr>
      <dsp:spPr>
        <a:xfrm>
          <a:off x="0" y="1834764"/>
          <a:ext cx="1324594" cy="827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sociologie </a:t>
          </a:r>
          <a:endParaRPr lang="fr-FR" sz="1200" kern="1200" dirty="0"/>
        </a:p>
      </dsp:txBody>
      <dsp:txXfrm>
        <a:off x="193982" y="1955942"/>
        <a:ext cx="936630" cy="585102"/>
      </dsp:txXfrm>
    </dsp:sp>
    <dsp:sp modelId="{AD276A67-C4D8-4BAE-9259-DB928617D25E}">
      <dsp:nvSpPr>
        <dsp:cNvPr id="0" name=""/>
        <dsp:cNvSpPr/>
      </dsp:nvSpPr>
      <dsp:spPr>
        <a:xfrm>
          <a:off x="670711" y="2518350"/>
          <a:ext cx="1274450" cy="827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linguistique</a:t>
          </a:r>
          <a:endParaRPr lang="fr-FR" sz="1200" kern="1200" dirty="0"/>
        </a:p>
      </dsp:txBody>
      <dsp:txXfrm>
        <a:off x="857350" y="2639528"/>
        <a:ext cx="901172" cy="58510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519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8240" y="17993"/>
        <a:ext cx="3935834" cy="323005"/>
      </dsp:txXfrm>
    </dsp:sp>
    <dsp:sp modelId="{D3C8E1D3-775D-45EF-8912-A0172EDE9076}">
      <dsp:nvSpPr>
        <dsp:cNvPr id="0" name=""/>
        <dsp:cNvSpPr/>
      </dsp:nvSpPr>
      <dsp:spPr>
        <a:xfrm>
          <a:off x="10766" y="376370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8240" y="393844"/>
        <a:ext cx="3935834" cy="323005"/>
      </dsp:txXfrm>
    </dsp:sp>
    <dsp:sp modelId="{98429D9F-F40C-4343-B278-715659E2C789}">
      <dsp:nvSpPr>
        <dsp:cNvPr id="0" name=""/>
        <dsp:cNvSpPr/>
      </dsp:nvSpPr>
      <dsp:spPr>
        <a:xfrm>
          <a:off x="10766" y="752221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8240" y="769695"/>
        <a:ext cx="3935834" cy="323005"/>
      </dsp:txXfrm>
    </dsp:sp>
    <dsp:sp modelId="{F7D5EBEE-2886-4175-B6B9-BB50AB6EDE48}">
      <dsp:nvSpPr>
        <dsp:cNvPr id="0" name=""/>
        <dsp:cNvSpPr/>
      </dsp:nvSpPr>
      <dsp:spPr>
        <a:xfrm>
          <a:off x="10766" y="1128073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8240" y="1145547"/>
        <a:ext cx="3935834" cy="323005"/>
      </dsp:txXfrm>
    </dsp:sp>
    <dsp:sp modelId="{69FAEF5D-CD60-4F51-83E8-21E6868CEC68}">
      <dsp:nvSpPr>
        <dsp:cNvPr id="0" name=""/>
        <dsp:cNvSpPr/>
      </dsp:nvSpPr>
      <dsp:spPr>
        <a:xfrm>
          <a:off x="10766" y="1503924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8240" y="1521398"/>
        <a:ext cx="3935834" cy="323005"/>
      </dsp:txXfrm>
    </dsp:sp>
    <dsp:sp modelId="{996CDD44-1753-407C-A38C-1A4AAF974673}">
      <dsp:nvSpPr>
        <dsp:cNvPr id="0" name=""/>
        <dsp:cNvSpPr/>
      </dsp:nvSpPr>
      <dsp:spPr>
        <a:xfrm rot="5400000">
          <a:off x="6976910" y="-1123338"/>
          <a:ext cx="1039159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Montrer le chemin suivi par l’utilisateur dans le système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Montrer comment aller en avant et en arrière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kern="1200" dirty="0" smtClean="0"/>
            <a:t>Montrer comment s’orienter dans l’espace des informations</a:t>
          </a:r>
        </a:p>
      </dsp:txBody>
      <dsp:txXfrm rot="-5400000">
        <a:off x="3973796" y="1930504"/>
        <a:ext cx="6994659" cy="937703"/>
      </dsp:txXfrm>
    </dsp:sp>
    <dsp:sp modelId="{0C11D60F-BA10-4443-9C9B-E01BB19AA429}">
      <dsp:nvSpPr>
        <dsp:cNvPr id="0" name=""/>
        <dsp:cNvSpPr/>
      </dsp:nvSpPr>
      <dsp:spPr>
        <a:xfrm>
          <a:off x="10766" y="2220378"/>
          <a:ext cx="3963030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8240" y="2237852"/>
        <a:ext cx="3928082" cy="323005"/>
      </dsp:txXfrm>
    </dsp:sp>
    <dsp:sp modelId="{60BB1E06-C0E8-4E03-B40A-72E8E44537B3}">
      <dsp:nvSpPr>
        <dsp:cNvPr id="0" name=""/>
        <dsp:cNvSpPr/>
      </dsp:nvSpPr>
      <dsp:spPr>
        <a:xfrm>
          <a:off x="10766" y="2936832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8240" y="2954306"/>
        <a:ext cx="3935834" cy="323005"/>
      </dsp:txXfrm>
    </dsp:sp>
    <dsp:sp modelId="{6ED17D57-5E23-40A5-A9E2-A01733D33CC7}">
      <dsp:nvSpPr>
        <dsp:cNvPr id="0" name=""/>
        <dsp:cNvSpPr/>
      </dsp:nvSpPr>
      <dsp:spPr>
        <a:xfrm>
          <a:off x="10766" y="3312683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8240" y="3330157"/>
        <a:ext cx="3935834" cy="323005"/>
      </dsp:txXfrm>
    </dsp:sp>
    <dsp:sp modelId="{D309607A-D6BD-4C02-AEB7-1E3B780F7B43}">
      <dsp:nvSpPr>
        <dsp:cNvPr id="0" name=""/>
        <dsp:cNvSpPr/>
      </dsp:nvSpPr>
      <dsp:spPr>
        <a:xfrm>
          <a:off x="10766" y="3688534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8240" y="3706008"/>
        <a:ext cx="3935834" cy="323005"/>
      </dsp:txXfrm>
    </dsp:sp>
    <dsp:sp modelId="{F0E2B390-569E-4782-BD5C-B7DFD679D39D}">
      <dsp:nvSpPr>
        <dsp:cNvPr id="0" name=""/>
        <dsp:cNvSpPr/>
      </dsp:nvSpPr>
      <dsp:spPr>
        <a:xfrm>
          <a:off x="10766" y="4064386"/>
          <a:ext cx="3970782" cy="357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8240" y="4081860"/>
        <a:ext cx="3935834" cy="32300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1676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9030" y="19940"/>
        <a:ext cx="3934254" cy="337622"/>
      </dsp:txXfrm>
    </dsp:sp>
    <dsp:sp modelId="{D3C8E1D3-775D-45EF-8912-A0172EDE9076}">
      <dsp:nvSpPr>
        <dsp:cNvPr id="0" name=""/>
        <dsp:cNvSpPr/>
      </dsp:nvSpPr>
      <dsp:spPr>
        <a:xfrm>
          <a:off x="10766" y="394534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9030" y="412798"/>
        <a:ext cx="3934254" cy="337622"/>
      </dsp:txXfrm>
    </dsp:sp>
    <dsp:sp modelId="{98429D9F-F40C-4343-B278-715659E2C789}">
      <dsp:nvSpPr>
        <dsp:cNvPr id="0" name=""/>
        <dsp:cNvSpPr/>
      </dsp:nvSpPr>
      <dsp:spPr>
        <a:xfrm>
          <a:off x="10766" y="787393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9030" y="805657"/>
        <a:ext cx="3934254" cy="337622"/>
      </dsp:txXfrm>
    </dsp:sp>
    <dsp:sp modelId="{F7D5EBEE-2886-4175-B6B9-BB50AB6EDE48}">
      <dsp:nvSpPr>
        <dsp:cNvPr id="0" name=""/>
        <dsp:cNvSpPr/>
      </dsp:nvSpPr>
      <dsp:spPr>
        <a:xfrm>
          <a:off x="10766" y="1180251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9030" y="1198515"/>
        <a:ext cx="3934254" cy="337622"/>
      </dsp:txXfrm>
    </dsp:sp>
    <dsp:sp modelId="{69FAEF5D-CD60-4F51-83E8-21E6868CEC68}">
      <dsp:nvSpPr>
        <dsp:cNvPr id="0" name=""/>
        <dsp:cNvSpPr/>
      </dsp:nvSpPr>
      <dsp:spPr>
        <a:xfrm>
          <a:off x="10766" y="1573109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9030" y="1591373"/>
        <a:ext cx="3934254" cy="337622"/>
      </dsp:txXfrm>
    </dsp:sp>
    <dsp:sp modelId="{0C11D60F-BA10-4443-9C9B-E01BB19AA429}">
      <dsp:nvSpPr>
        <dsp:cNvPr id="0" name=""/>
        <dsp:cNvSpPr/>
      </dsp:nvSpPr>
      <dsp:spPr>
        <a:xfrm>
          <a:off x="10766" y="1965967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9030" y="1984231"/>
        <a:ext cx="3934254" cy="337622"/>
      </dsp:txXfrm>
    </dsp:sp>
    <dsp:sp modelId="{9E442714-FC0A-4B38-B21D-8E246E3A9A62}">
      <dsp:nvSpPr>
        <dsp:cNvPr id="0" name=""/>
        <dsp:cNvSpPr/>
      </dsp:nvSpPr>
      <dsp:spPr>
        <a:xfrm rot="5400000">
          <a:off x="7054598" y="-721977"/>
          <a:ext cx="883782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Inférer la suite d’une frappe clavier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Autoriser les sauts ver les endroits où l’utilisateur veut aller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Réutiliser l’historique de l’interaction</a:t>
          </a:r>
        </a:p>
      </dsp:txBody>
      <dsp:txXfrm rot="-5400000">
        <a:off x="3973796" y="2401968"/>
        <a:ext cx="7002244" cy="797496"/>
      </dsp:txXfrm>
    </dsp:sp>
    <dsp:sp modelId="{60BB1E06-C0E8-4E03-B40A-72E8E44537B3}">
      <dsp:nvSpPr>
        <dsp:cNvPr id="0" name=""/>
        <dsp:cNvSpPr/>
      </dsp:nvSpPr>
      <dsp:spPr>
        <a:xfrm>
          <a:off x="10766" y="2613641"/>
          <a:ext cx="3963030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9030" y="2631905"/>
        <a:ext cx="3926502" cy="337622"/>
      </dsp:txXfrm>
    </dsp:sp>
    <dsp:sp modelId="{6ED17D57-5E23-40A5-A9E2-A01733D33CC7}">
      <dsp:nvSpPr>
        <dsp:cNvPr id="0" name=""/>
        <dsp:cNvSpPr/>
      </dsp:nvSpPr>
      <dsp:spPr>
        <a:xfrm>
          <a:off x="10766" y="3261315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9030" y="3279579"/>
        <a:ext cx="3934254" cy="337622"/>
      </dsp:txXfrm>
    </dsp:sp>
    <dsp:sp modelId="{D309607A-D6BD-4C02-AEB7-1E3B780F7B43}">
      <dsp:nvSpPr>
        <dsp:cNvPr id="0" name=""/>
        <dsp:cNvSpPr/>
      </dsp:nvSpPr>
      <dsp:spPr>
        <a:xfrm>
          <a:off x="10766" y="3654173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9030" y="3672437"/>
        <a:ext cx="3934254" cy="337622"/>
      </dsp:txXfrm>
    </dsp:sp>
    <dsp:sp modelId="{F0E2B390-569E-4782-BD5C-B7DFD679D39D}">
      <dsp:nvSpPr>
        <dsp:cNvPr id="0" name=""/>
        <dsp:cNvSpPr/>
      </dsp:nvSpPr>
      <dsp:spPr>
        <a:xfrm>
          <a:off x="10766" y="4047031"/>
          <a:ext cx="3970782" cy="374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9030" y="4065295"/>
        <a:ext cx="3934254" cy="33762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1610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30375" y="21219"/>
        <a:ext cx="3931564" cy="362467"/>
      </dsp:txXfrm>
    </dsp:sp>
    <dsp:sp modelId="{D3C8E1D3-775D-45EF-8912-A0172EDE9076}">
      <dsp:nvSpPr>
        <dsp:cNvPr id="0" name=""/>
        <dsp:cNvSpPr/>
      </dsp:nvSpPr>
      <dsp:spPr>
        <a:xfrm>
          <a:off x="10766" y="423379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30375" y="442988"/>
        <a:ext cx="3931564" cy="362467"/>
      </dsp:txXfrm>
    </dsp:sp>
    <dsp:sp modelId="{98429D9F-F40C-4343-B278-715659E2C789}">
      <dsp:nvSpPr>
        <dsp:cNvPr id="0" name=""/>
        <dsp:cNvSpPr/>
      </dsp:nvSpPr>
      <dsp:spPr>
        <a:xfrm>
          <a:off x="10766" y="845149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30375" y="864758"/>
        <a:ext cx="3931564" cy="362467"/>
      </dsp:txXfrm>
    </dsp:sp>
    <dsp:sp modelId="{F7D5EBEE-2886-4175-B6B9-BB50AB6EDE48}">
      <dsp:nvSpPr>
        <dsp:cNvPr id="0" name=""/>
        <dsp:cNvSpPr/>
      </dsp:nvSpPr>
      <dsp:spPr>
        <a:xfrm>
          <a:off x="10766" y="1266919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30375" y="1286528"/>
        <a:ext cx="3931564" cy="362467"/>
      </dsp:txXfrm>
    </dsp:sp>
    <dsp:sp modelId="{69FAEF5D-CD60-4F51-83E8-21E6868CEC68}">
      <dsp:nvSpPr>
        <dsp:cNvPr id="0" name=""/>
        <dsp:cNvSpPr/>
      </dsp:nvSpPr>
      <dsp:spPr>
        <a:xfrm>
          <a:off x="10766" y="1688688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30375" y="1708297"/>
        <a:ext cx="3931564" cy="362467"/>
      </dsp:txXfrm>
    </dsp:sp>
    <dsp:sp modelId="{0C11D60F-BA10-4443-9C9B-E01BB19AA429}">
      <dsp:nvSpPr>
        <dsp:cNvPr id="0" name=""/>
        <dsp:cNvSpPr/>
      </dsp:nvSpPr>
      <dsp:spPr>
        <a:xfrm>
          <a:off x="10766" y="2110458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30375" y="2130067"/>
        <a:ext cx="3931564" cy="362467"/>
      </dsp:txXfrm>
    </dsp:sp>
    <dsp:sp modelId="{60BB1E06-C0E8-4E03-B40A-72E8E44537B3}">
      <dsp:nvSpPr>
        <dsp:cNvPr id="0" name=""/>
        <dsp:cNvSpPr/>
      </dsp:nvSpPr>
      <dsp:spPr>
        <a:xfrm>
          <a:off x="10766" y="2532228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30375" y="2551837"/>
        <a:ext cx="3931564" cy="362467"/>
      </dsp:txXfrm>
    </dsp:sp>
    <dsp:sp modelId="{0FA3F7E3-60EB-4887-A30A-A26019F0B251}">
      <dsp:nvSpPr>
        <dsp:cNvPr id="0" name=""/>
        <dsp:cNvSpPr/>
      </dsp:nvSpPr>
      <dsp:spPr>
        <a:xfrm rot="5400000">
          <a:off x="7184634" y="-256839"/>
          <a:ext cx="623711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Éviter d’utiliser un langage codé (erreur n° 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Code image adapté</a:t>
          </a:r>
        </a:p>
      </dsp:txBody>
      <dsp:txXfrm rot="-5400000">
        <a:off x="3973797" y="2984445"/>
        <a:ext cx="7014940" cy="562817"/>
      </dsp:txXfrm>
    </dsp:sp>
    <dsp:sp modelId="{6ED17D57-5E23-40A5-A9E2-A01733D33CC7}">
      <dsp:nvSpPr>
        <dsp:cNvPr id="0" name=""/>
        <dsp:cNvSpPr/>
      </dsp:nvSpPr>
      <dsp:spPr>
        <a:xfrm>
          <a:off x="10766" y="3065011"/>
          <a:ext cx="3963030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30375" y="3084620"/>
        <a:ext cx="3923812" cy="362467"/>
      </dsp:txXfrm>
    </dsp:sp>
    <dsp:sp modelId="{D309607A-D6BD-4C02-AEB7-1E3B780F7B43}">
      <dsp:nvSpPr>
        <dsp:cNvPr id="0" name=""/>
        <dsp:cNvSpPr/>
      </dsp:nvSpPr>
      <dsp:spPr>
        <a:xfrm>
          <a:off x="10766" y="3597793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30375" y="3617402"/>
        <a:ext cx="3931564" cy="362467"/>
      </dsp:txXfrm>
    </dsp:sp>
    <dsp:sp modelId="{F0E2B390-569E-4782-BD5C-B7DFD679D39D}">
      <dsp:nvSpPr>
        <dsp:cNvPr id="0" name=""/>
        <dsp:cNvSpPr/>
      </dsp:nvSpPr>
      <dsp:spPr>
        <a:xfrm>
          <a:off x="10766" y="4019563"/>
          <a:ext cx="3970782" cy="401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30375" y="4039172"/>
        <a:ext cx="3931564" cy="3624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0766" y="2141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8503" y="19878"/>
        <a:ext cx="3935308" cy="327878"/>
      </dsp:txXfrm>
    </dsp:sp>
    <dsp:sp modelId="{D3C8E1D3-775D-45EF-8912-A0172EDE9076}">
      <dsp:nvSpPr>
        <dsp:cNvPr id="0" name=""/>
        <dsp:cNvSpPr/>
      </dsp:nvSpPr>
      <dsp:spPr>
        <a:xfrm>
          <a:off x="10766" y="383661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8503" y="401398"/>
        <a:ext cx="3935308" cy="327878"/>
      </dsp:txXfrm>
    </dsp:sp>
    <dsp:sp modelId="{98429D9F-F40C-4343-B278-715659E2C789}">
      <dsp:nvSpPr>
        <dsp:cNvPr id="0" name=""/>
        <dsp:cNvSpPr/>
      </dsp:nvSpPr>
      <dsp:spPr>
        <a:xfrm>
          <a:off x="10766" y="765181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8503" y="782918"/>
        <a:ext cx="3935308" cy="327878"/>
      </dsp:txXfrm>
    </dsp:sp>
    <dsp:sp modelId="{F7D5EBEE-2886-4175-B6B9-BB50AB6EDE48}">
      <dsp:nvSpPr>
        <dsp:cNvPr id="0" name=""/>
        <dsp:cNvSpPr/>
      </dsp:nvSpPr>
      <dsp:spPr>
        <a:xfrm>
          <a:off x="10766" y="1146701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8503" y="1164438"/>
        <a:ext cx="3935308" cy="327878"/>
      </dsp:txXfrm>
    </dsp:sp>
    <dsp:sp modelId="{69FAEF5D-CD60-4F51-83E8-21E6868CEC68}">
      <dsp:nvSpPr>
        <dsp:cNvPr id="0" name=""/>
        <dsp:cNvSpPr/>
      </dsp:nvSpPr>
      <dsp:spPr>
        <a:xfrm>
          <a:off x="10766" y="1528222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8503" y="1545959"/>
        <a:ext cx="3935308" cy="327878"/>
      </dsp:txXfrm>
    </dsp:sp>
    <dsp:sp modelId="{0C11D60F-BA10-4443-9C9B-E01BB19AA429}">
      <dsp:nvSpPr>
        <dsp:cNvPr id="0" name=""/>
        <dsp:cNvSpPr/>
      </dsp:nvSpPr>
      <dsp:spPr>
        <a:xfrm>
          <a:off x="10766" y="1909742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8503" y="1927479"/>
        <a:ext cx="3935308" cy="327878"/>
      </dsp:txXfrm>
    </dsp:sp>
    <dsp:sp modelId="{60BB1E06-C0E8-4E03-B40A-72E8E44537B3}">
      <dsp:nvSpPr>
        <dsp:cNvPr id="0" name=""/>
        <dsp:cNvSpPr/>
      </dsp:nvSpPr>
      <dsp:spPr>
        <a:xfrm>
          <a:off x="10766" y="2291262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8503" y="2308999"/>
        <a:ext cx="3935308" cy="327878"/>
      </dsp:txXfrm>
    </dsp:sp>
    <dsp:sp modelId="{6ED17D57-5E23-40A5-A9E2-A01733D33CC7}">
      <dsp:nvSpPr>
        <dsp:cNvPr id="0" name=""/>
        <dsp:cNvSpPr/>
      </dsp:nvSpPr>
      <dsp:spPr>
        <a:xfrm>
          <a:off x="10766" y="2672782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8503" y="2690519"/>
        <a:ext cx="3935308" cy="327878"/>
      </dsp:txXfrm>
    </dsp:sp>
    <dsp:sp modelId="{37C0FEEA-9F1A-419B-92C9-DBDB7368E721}">
      <dsp:nvSpPr>
        <dsp:cNvPr id="0" name=""/>
        <dsp:cNvSpPr/>
      </dsp:nvSpPr>
      <dsp:spPr>
        <a:xfrm rot="5400000">
          <a:off x="7004042" y="24056"/>
          <a:ext cx="984894" cy="70453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/>
            <a:t>Engager un dialogue système-utilisateur lorsque des actions de l’utilisateur peuvent conduire à des conséquences désastreuses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/>
            <a:t>Indiquer le statut du système et de ses actions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/>
            <a:t>Utiliser les commandes « undo » et « </a:t>
          </a:r>
          <a:r>
            <a:rPr lang="fr-FR" sz="1300" kern="1200" dirty="0" err="1" smtClean="0"/>
            <a:t>redo</a:t>
          </a:r>
          <a:r>
            <a:rPr lang="fr-FR" sz="1300" kern="1200" dirty="0" smtClean="0"/>
            <a:t> »</a:t>
          </a:r>
        </a:p>
      </dsp:txBody>
      <dsp:txXfrm rot="-5400000">
        <a:off x="3973796" y="3102382"/>
        <a:ext cx="6997308" cy="888736"/>
      </dsp:txXfrm>
    </dsp:sp>
    <dsp:sp modelId="{D309607A-D6BD-4C02-AEB7-1E3B780F7B43}">
      <dsp:nvSpPr>
        <dsp:cNvPr id="0" name=""/>
        <dsp:cNvSpPr/>
      </dsp:nvSpPr>
      <dsp:spPr>
        <a:xfrm>
          <a:off x="10766" y="3365073"/>
          <a:ext cx="3963030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8503" y="3382810"/>
        <a:ext cx="3927556" cy="327878"/>
      </dsp:txXfrm>
    </dsp:sp>
    <dsp:sp modelId="{F0E2B390-569E-4782-BD5C-B7DFD679D39D}">
      <dsp:nvSpPr>
        <dsp:cNvPr id="0" name=""/>
        <dsp:cNvSpPr/>
      </dsp:nvSpPr>
      <dsp:spPr>
        <a:xfrm>
          <a:off x="10766" y="4057365"/>
          <a:ext cx="3970782" cy="36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8503" y="4075102"/>
        <a:ext cx="3935308" cy="32787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5385" y="1193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23518" y="19326"/>
        <a:ext cx="3934516" cy="335185"/>
      </dsp:txXfrm>
    </dsp:sp>
    <dsp:sp modelId="{D3C8E1D3-775D-45EF-8912-A0172EDE9076}">
      <dsp:nvSpPr>
        <dsp:cNvPr id="0" name=""/>
        <dsp:cNvSpPr/>
      </dsp:nvSpPr>
      <dsp:spPr>
        <a:xfrm>
          <a:off x="5385" y="391216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23518" y="409349"/>
        <a:ext cx="3934516" cy="335185"/>
      </dsp:txXfrm>
    </dsp:sp>
    <dsp:sp modelId="{98429D9F-F40C-4343-B278-715659E2C789}">
      <dsp:nvSpPr>
        <dsp:cNvPr id="0" name=""/>
        <dsp:cNvSpPr/>
      </dsp:nvSpPr>
      <dsp:spPr>
        <a:xfrm>
          <a:off x="5385" y="781240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  <a:endParaRPr lang="fr-FR" sz="1300" kern="1200" dirty="0"/>
        </a:p>
      </dsp:txBody>
      <dsp:txXfrm>
        <a:off x="23518" y="799373"/>
        <a:ext cx="3934516" cy="335185"/>
      </dsp:txXfrm>
    </dsp:sp>
    <dsp:sp modelId="{F7D5EBEE-2886-4175-B6B9-BB50AB6EDE48}">
      <dsp:nvSpPr>
        <dsp:cNvPr id="0" name=""/>
        <dsp:cNvSpPr/>
      </dsp:nvSpPr>
      <dsp:spPr>
        <a:xfrm>
          <a:off x="5385" y="1171264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</a:p>
      </dsp:txBody>
      <dsp:txXfrm>
        <a:off x="23518" y="1189397"/>
        <a:ext cx="3934516" cy="335185"/>
      </dsp:txXfrm>
    </dsp:sp>
    <dsp:sp modelId="{69FAEF5D-CD60-4F51-83E8-21E6868CEC68}">
      <dsp:nvSpPr>
        <dsp:cNvPr id="0" name=""/>
        <dsp:cNvSpPr/>
      </dsp:nvSpPr>
      <dsp:spPr>
        <a:xfrm>
          <a:off x="5385" y="1561287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Feedback</a:t>
          </a:r>
        </a:p>
      </dsp:txBody>
      <dsp:txXfrm>
        <a:off x="23518" y="1579420"/>
        <a:ext cx="3934516" cy="335185"/>
      </dsp:txXfrm>
    </dsp:sp>
    <dsp:sp modelId="{0C11D60F-BA10-4443-9C9B-E01BB19AA429}">
      <dsp:nvSpPr>
        <dsp:cNvPr id="0" name=""/>
        <dsp:cNvSpPr/>
      </dsp:nvSpPr>
      <dsp:spPr>
        <a:xfrm>
          <a:off x="5385" y="1951311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Sorties clairement indiquées</a:t>
          </a:r>
        </a:p>
      </dsp:txBody>
      <dsp:txXfrm>
        <a:off x="23518" y="1969444"/>
        <a:ext cx="3934516" cy="335185"/>
      </dsp:txXfrm>
    </dsp:sp>
    <dsp:sp modelId="{60BB1E06-C0E8-4E03-B40A-72E8E44537B3}">
      <dsp:nvSpPr>
        <dsp:cNvPr id="0" name=""/>
        <dsp:cNvSpPr/>
      </dsp:nvSpPr>
      <dsp:spPr>
        <a:xfrm>
          <a:off x="5385" y="2341334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Raccourcis</a:t>
          </a:r>
        </a:p>
      </dsp:txBody>
      <dsp:txXfrm>
        <a:off x="23518" y="2359467"/>
        <a:ext cx="3934516" cy="335185"/>
      </dsp:txXfrm>
    </dsp:sp>
    <dsp:sp modelId="{6ED17D57-5E23-40A5-A9E2-A01733D33CC7}">
      <dsp:nvSpPr>
        <dsp:cNvPr id="0" name=""/>
        <dsp:cNvSpPr/>
      </dsp:nvSpPr>
      <dsp:spPr>
        <a:xfrm>
          <a:off x="5385" y="2731358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Messages d’erreur appropriés</a:t>
          </a:r>
        </a:p>
      </dsp:txBody>
      <dsp:txXfrm>
        <a:off x="23518" y="2749491"/>
        <a:ext cx="3934516" cy="335185"/>
      </dsp:txXfrm>
    </dsp:sp>
    <dsp:sp modelId="{D309607A-D6BD-4C02-AEB7-1E3B780F7B43}">
      <dsp:nvSpPr>
        <dsp:cNvPr id="0" name=""/>
        <dsp:cNvSpPr/>
      </dsp:nvSpPr>
      <dsp:spPr>
        <a:xfrm>
          <a:off x="5385" y="3121382"/>
          <a:ext cx="3970782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Prévenir les erreurs</a:t>
          </a:r>
        </a:p>
      </dsp:txBody>
      <dsp:txXfrm>
        <a:off x="23518" y="3139515"/>
        <a:ext cx="3934516" cy="335185"/>
      </dsp:txXfrm>
    </dsp:sp>
    <dsp:sp modelId="{4CC01BDA-3DB4-498F-8A77-A8661B87E8A9}">
      <dsp:nvSpPr>
        <dsp:cNvPr id="0" name=""/>
        <dsp:cNvSpPr/>
      </dsp:nvSpPr>
      <dsp:spPr>
        <a:xfrm rot="5400000">
          <a:off x="7043297" y="440398"/>
          <a:ext cx="910260" cy="705227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Les manuels papier ne devraient pas être nécessaires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Fournir l’aide en ligne à la demande de l’utilisateur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Fournir l’aide à l’initiative du système</a:t>
          </a:r>
        </a:p>
      </dsp:txBody>
      <dsp:txXfrm rot="-5400000">
        <a:off x="3972291" y="3555840"/>
        <a:ext cx="7007839" cy="821390"/>
      </dsp:txXfrm>
    </dsp:sp>
    <dsp:sp modelId="{F0E2B390-569E-4782-BD5C-B7DFD679D39D}">
      <dsp:nvSpPr>
        <dsp:cNvPr id="0" name=""/>
        <dsp:cNvSpPr/>
      </dsp:nvSpPr>
      <dsp:spPr>
        <a:xfrm>
          <a:off x="5385" y="3780810"/>
          <a:ext cx="3966904" cy="371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23518" y="3798943"/>
        <a:ext cx="3930638" cy="33518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567010" y="2605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Dialogue simple et naturel</a:t>
          </a:r>
          <a:endParaRPr lang="fr-FR" sz="1100" kern="1200" dirty="0"/>
        </a:p>
      </dsp:txBody>
      <dsp:txXfrm>
        <a:off x="1587647" y="23242"/>
        <a:ext cx="1721612" cy="381467"/>
      </dsp:txXfrm>
    </dsp:sp>
    <dsp:sp modelId="{D3C8E1D3-775D-45EF-8912-A0172EDE9076}">
      <dsp:nvSpPr>
        <dsp:cNvPr id="0" name=""/>
        <dsp:cNvSpPr/>
      </dsp:nvSpPr>
      <dsp:spPr>
        <a:xfrm>
          <a:off x="1567010" y="446483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/>
            <a:t>Parler le langage des utilisateurs</a:t>
          </a:r>
          <a:endParaRPr lang="fr-FR" sz="1100" kern="1200" dirty="0"/>
        </a:p>
      </dsp:txBody>
      <dsp:txXfrm>
        <a:off x="1587647" y="467120"/>
        <a:ext cx="1721612" cy="381467"/>
      </dsp:txXfrm>
    </dsp:sp>
    <dsp:sp modelId="{98429D9F-F40C-4343-B278-715659E2C789}">
      <dsp:nvSpPr>
        <dsp:cNvPr id="0" name=""/>
        <dsp:cNvSpPr/>
      </dsp:nvSpPr>
      <dsp:spPr>
        <a:xfrm>
          <a:off x="1567010" y="890362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Ne pas surcharger la mémoire des utilisateurs</a:t>
          </a:r>
          <a:endParaRPr lang="fr-FR" sz="1100" kern="1200" dirty="0"/>
        </a:p>
      </dsp:txBody>
      <dsp:txXfrm>
        <a:off x="1587647" y="910999"/>
        <a:ext cx="1721612" cy="381467"/>
      </dsp:txXfrm>
    </dsp:sp>
    <dsp:sp modelId="{F7D5EBEE-2886-4175-B6B9-BB50AB6EDE48}">
      <dsp:nvSpPr>
        <dsp:cNvPr id="0" name=""/>
        <dsp:cNvSpPr/>
      </dsp:nvSpPr>
      <dsp:spPr>
        <a:xfrm>
          <a:off x="1567010" y="1334240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Cohérence</a:t>
          </a:r>
        </a:p>
      </dsp:txBody>
      <dsp:txXfrm>
        <a:off x="1587647" y="1354877"/>
        <a:ext cx="1721612" cy="381467"/>
      </dsp:txXfrm>
    </dsp:sp>
    <dsp:sp modelId="{69FAEF5D-CD60-4F51-83E8-21E6868CEC68}">
      <dsp:nvSpPr>
        <dsp:cNvPr id="0" name=""/>
        <dsp:cNvSpPr/>
      </dsp:nvSpPr>
      <dsp:spPr>
        <a:xfrm>
          <a:off x="1567010" y="1778119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Feedback</a:t>
          </a:r>
        </a:p>
      </dsp:txBody>
      <dsp:txXfrm>
        <a:off x="1587647" y="1798756"/>
        <a:ext cx="1721612" cy="381467"/>
      </dsp:txXfrm>
    </dsp:sp>
    <dsp:sp modelId="{0C11D60F-BA10-4443-9C9B-E01BB19AA429}">
      <dsp:nvSpPr>
        <dsp:cNvPr id="0" name=""/>
        <dsp:cNvSpPr/>
      </dsp:nvSpPr>
      <dsp:spPr>
        <a:xfrm>
          <a:off x="1567010" y="2221998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Sorties clairement indiquées</a:t>
          </a:r>
        </a:p>
      </dsp:txBody>
      <dsp:txXfrm>
        <a:off x="1587647" y="2242635"/>
        <a:ext cx="1721612" cy="381467"/>
      </dsp:txXfrm>
    </dsp:sp>
    <dsp:sp modelId="{60BB1E06-C0E8-4E03-B40A-72E8E44537B3}">
      <dsp:nvSpPr>
        <dsp:cNvPr id="0" name=""/>
        <dsp:cNvSpPr/>
      </dsp:nvSpPr>
      <dsp:spPr>
        <a:xfrm>
          <a:off x="1567010" y="2665876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Raccourcis</a:t>
          </a:r>
        </a:p>
      </dsp:txBody>
      <dsp:txXfrm>
        <a:off x="1587647" y="2686513"/>
        <a:ext cx="1721612" cy="381467"/>
      </dsp:txXfrm>
    </dsp:sp>
    <dsp:sp modelId="{6ED17D57-5E23-40A5-A9E2-A01733D33CC7}">
      <dsp:nvSpPr>
        <dsp:cNvPr id="0" name=""/>
        <dsp:cNvSpPr/>
      </dsp:nvSpPr>
      <dsp:spPr>
        <a:xfrm>
          <a:off x="1567010" y="3109755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Messages d’erreur appropriés</a:t>
          </a:r>
        </a:p>
      </dsp:txBody>
      <dsp:txXfrm>
        <a:off x="1587647" y="3130392"/>
        <a:ext cx="1721612" cy="381467"/>
      </dsp:txXfrm>
    </dsp:sp>
    <dsp:sp modelId="{D309607A-D6BD-4C02-AEB7-1E3B780F7B43}">
      <dsp:nvSpPr>
        <dsp:cNvPr id="0" name=""/>
        <dsp:cNvSpPr/>
      </dsp:nvSpPr>
      <dsp:spPr>
        <a:xfrm>
          <a:off x="1567010" y="3553633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Prévenir les erreurs</a:t>
          </a:r>
        </a:p>
      </dsp:txBody>
      <dsp:txXfrm>
        <a:off x="1587647" y="3574270"/>
        <a:ext cx="1721612" cy="381467"/>
      </dsp:txXfrm>
    </dsp:sp>
    <dsp:sp modelId="{F0E2B390-569E-4782-BD5C-B7DFD679D39D}">
      <dsp:nvSpPr>
        <dsp:cNvPr id="0" name=""/>
        <dsp:cNvSpPr/>
      </dsp:nvSpPr>
      <dsp:spPr>
        <a:xfrm>
          <a:off x="1567010" y="3997512"/>
          <a:ext cx="1762886" cy="422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Aide et documentation</a:t>
          </a:r>
        </a:p>
      </dsp:txBody>
      <dsp:txXfrm>
        <a:off x="1587647" y="4018149"/>
        <a:ext cx="1721612" cy="38146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9CC1-C4F6-4F1C-B041-9A2A107A7426}">
      <dsp:nvSpPr>
        <dsp:cNvPr id="0" name=""/>
        <dsp:cNvSpPr/>
      </dsp:nvSpPr>
      <dsp:spPr>
        <a:xfrm>
          <a:off x="1567010" y="1943"/>
          <a:ext cx="1762886" cy="849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Dialogue simple et naturel</a:t>
          </a:r>
          <a:endParaRPr lang="fr-FR" sz="1300" kern="1200" dirty="0"/>
        </a:p>
      </dsp:txBody>
      <dsp:txXfrm>
        <a:off x="1608494" y="43427"/>
        <a:ext cx="1679918" cy="766834"/>
      </dsp:txXfrm>
    </dsp:sp>
    <dsp:sp modelId="{D3C8E1D3-775D-45EF-8912-A0172EDE9076}">
      <dsp:nvSpPr>
        <dsp:cNvPr id="0" name=""/>
        <dsp:cNvSpPr/>
      </dsp:nvSpPr>
      <dsp:spPr>
        <a:xfrm>
          <a:off x="1567010" y="894236"/>
          <a:ext cx="1762886" cy="849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smtClean="0"/>
            <a:t>Parler le langage des utilisateurs</a:t>
          </a:r>
          <a:endParaRPr lang="fr-FR" sz="1300" kern="1200" dirty="0"/>
        </a:p>
      </dsp:txBody>
      <dsp:txXfrm>
        <a:off x="1608494" y="935720"/>
        <a:ext cx="1679918" cy="766834"/>
      </dsp:txXfrm>
    </dsp:sp>
    <dsp:sp modelId="{98429D9F-F40C-4343-B278-715659E2C789}">
      <dsp:nvSpPr>
        <dsp:cNvPr id="0" name=""/>
        <dsp:cNvSpPr/>
      </dsp:nvSpPr>
      <dsp:spPr>
        <a:xfrm>
          <a:off x="1567010" y="1786528"/>
          <a:ext cx="1762886" cy="849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Cohérence</a:t>
          </a:r>
          <a:endParaRPr lang="fr-FR" sz="1300" kern="1200" dirty="0"/>
        </a:p>
      </dsp:txBody>
      <dsp:txXfrm>
        <a:off x="1608494" y="1828012"/>
        <a:ext cx="1679918" cy="766834"/>
      </dsp:txXfrm>
    </dsp:sp>
    <dsp:sp modelId="{F7D5EBEE-2886-4175-B6B9-BB50AB6EDE48}">
      <dsp:nvSpPr>
        <dsp:cNvPr id="0" name=""/>
        <dsp:cNvSpPr/>
      </dsp:nvSpPr>
      <dsp:spPr>
        <a:xfrm>
          <a:off x="1567010" y="2678820"/>
          <a:ext cx="1762886" cy="849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Ne pas surcharger la mémoire des utilisateurs</a:t>
          </a:r>
        </a:p>
      </dsp:txBody>
      <dsp:txXfrm>
        <a:off x="1608494" y="2720304"/>
        <a:ext cx="1679918" cy="766834"/>
      </dsp:txXfrm>
    </dsp:sp>
    <dsp:sp modelId="{F0E2B390-569E-4782-BD5C-B7DFD679D39D}">
      <dsp:nvSpPr>
        <dsp:cNvPr id="0" name=""/>
        <dsp:cNvSpPr/>
      </dsp:nvSpPr>
      <dsp:spPr>
        <a:xfrm>
          <a:off x="1567010" y="3571113"/>
          <a:ext cx="1762886" cy="849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Aide et documentation</a:t>
          </a:r>
        </a:p>
      </dsp:txBody>
      <dsp:txXfrm>
        <a:off x="1608494" y="3612597"/>
        <a:ext cx="1679918" cy="7668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4DF2E-F995-41A3-8BE5-A29BC7F40521}">
      <dsp:nvSpPr>
        <dsp:cNvPr id="0" name=""/>
        <dsp:cNvSpPr/>
      </dsp:nvSpPr>
      <dsp:spPr>
        <a:xfrm>
          <a:off x="4497903" y="178788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IHM</a:t>
          </a:r>
          <a:endParaRPr lang="fr-FR" sz="3900" kern="1200" dirty="0"/>
        </a:p>
      </dsp:txBody>
      <dsp:txXfrm>
        <a:off x="4698813" y="1988797"/>
        <a:ext cx="970078" cy="970078"/>
      </dsp:txXfrm>
    </dsp:sp>
    <dsp:sp modelId="{8EB5763A-97B3-411A-A82E-33FB0E107997}">
      <dsp:nvSpPr>
        <dsp:cNvPr id="0" name=""/>
        <dsp:cNvSpPr/>
      </dsp:nvSpPr>
      <dsp:spPr>
        <a:xfrm rot="16200000">
          <a:off x="4977272" y="1569397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173523" y="1570977"/>
        <a:ext cx="20658" cy="20658"/>
      </dsp:txXfrm>
    </dsp:sp>
    <dsp:sp modelId="{FE479672-E3CE-41C7-9195-DA758079998E}">
      <dsp:nvSpPr>
        <dsp:cNvPr id="0" name=""/>
        <dsp:cNvSpPr/>
      </dsp:nvSpPr>
      <dsp:spPr>
        <a:xfrm>
          <a:off x="4497903" y="282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Informatique</a:t>
          </a:r>
          <a:endParaRPr lang="fr-FR" sz="900" kern="1200" dirty="0"/>
        </a:p>
      </dsp:txBody>
      <dsp:txXfrm>
        <a:off x="4698813" y="203737"/>
        <a:ext cx="970078" cy="970078"/>
      </dsp:txXfrm>
    </dsp:sp>
    <dsp:sp modelId="{44CD138A-7BAA-4D15-9778-54DCBFFC806A}">
      <dsp:nvSpPr>
        <dsp:cNvPr id="0" name=""/>
        <dsp:cNvSpPr/>
      </dsp:nvSpPr>
      <dsp:spPr>
        <a:xfrm rot="19800000">
          <a:off x="5750225" y="2015662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946477" y="2017242"/>
        <a:ext cx="20658" cy="20658"/>
      </dsp:txXfrm>
    </dsp:sp>
    <dsp:sp modelId="{2684B6EA-AB3B-493F-9D28-463E8264617A}">
      <dsp:nvSpPr>
        <dsp:cNvPr id="0" name=""/>
        <dsp:cNvSpPr/>
      </dsp:nvSpPr>
      <dsp:spPr>
        <a:xfrm>
          <a:off x="6043811" y="89535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Psychologie</a:t>
          </a:r>
          <a:endParaRPr lang="fr-FR" sz="900" kern="1200" dirty="0"/>
        </a:p>
      </dsp:txBody>
      <dsp:txXfrm>
        <a:off x="6244721" y="1096267"/>
        <a:ext cx="970078" cy="970078"/>
      </dsp:txXfrm>
    </dsp:sp>
    <dsp:sp modelId="{D447A6C8-3F96-40EB-AB88-E39011FE8C22}">
      <dsp:nvSpPr>
        <dsp:cNvPr id="0" name=""/>
        <dsp:cNvSpPr/>
      </dsp:nvSpPr>
      <dsp:spPr>
        <a:xfrm rot="1800000">
          <a:off x="5750225" y="2908192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946477" y="2909773"/>
        <a:ext cx="20658" cy="20658"/>
      </dsp:txXfrm>
    </dsp:sp>
    <dsp:sp modelId="{18C48C5B-9377-4F7B-8275-8D0E9FFE3162}">
      <dsp:nvSpPr>
        <dsp:cNvPr id="0" name=""/>
        <dsp:cNvSpPr/>
      </dsp:nvSpPr>
      <dsp:spPr>
        <a:xfrm>
          <a:off x="6043811" y="268041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ergonomie</a:t>
          </a:r>
          <a:endParaRPr lang="fr-FR" sz="900" kern="1200" dirty="0"/>
        </a:p>
      </dsp:txBody>
      <dsp:txXfrm>
        <a:off x="6244721" y="2881327"/>
        <a:ext cx="970078" cy="970078"/>
      </dsp:txXfrm>
    </dsp:sp>
    <dsp:sp modelId="{800584DB-C793-4E7B-A34F-3D35C88EA641}">
      <dsp:nvSpPr>
        <dsp:cNvPr id="0" name=""/>
        <dsp:cNvSpPr/>
      </dsp:nvSpPr>
      <dsp:spPr>
        <a:xfrm rot="5400000">
          <a:off x="4977272" y="3354458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173523" y="3356038"/>
        <a:ext cx="20658" cy="20658"/>
      </dsp:txXfrm>
    </dsp:sp>
    <dsp:sp modelId="{79743DA3-167F-4745-A729-41696889C852}">
      <dsp:nvSpPr>
        <dsp:cNvPr id="0" name=""/>
        <dsp:cNvSpPr/>
      </dsp:nvSpPr>
      <dsp:spPr>
        <a:xfrm>
          <a:off x="4497903" y="3572948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Éducation</a:t>
          </a:r>
          <a:endParaRPr lang="fr-FR" sz="900" kern="1200" dirty="0"/>
        </a:p>
      </dsp:txBody>
      <dsp:txXfrm>
        <a:off x="4698813" y="3773858"/>
        <a:ext cx="970078" cy="970078"/>
      </dsp:txXfrm>
    </dsp:sp>
    <dsp:sp modelId="{92E36599-79A3-40E4-934B-080548AD6D23}">
      <dsp:nvSpPr>
        <dsp:cNvPr id="0" name=""/>
        <dsp:cNvSpPr/>
      </dsp:nvSpPr>
      <dsp:spPr>
        <a:xfrm rot="9000000">
          <a:off x="4204318" y="2908192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400570" y="2909773"/>
        <a:ext cx="20658" cy="20658"/>
      </dsp:txXfrm>
    </dsp:sp>
    <dsp:sp modelId="{E8B74DD8-FE98-43B9-824F-E63FD995F605}">
      <dsp:nvSpPr>
        <dsp:cNvPr id="0" name=""/>
        <dsp:cNvSpPr/>
      </dsp:nvSpPr>
      <dsp:spPr>
        <a:xfrm>
          <a:off x="2951995" y="268041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Sciences sociales</a:t>
          </a:r>
          <a:endParaRPr lang="fr-FR" sz="900" kern="1200" dirty="0"/>
        </a:p>
      </dsp:txBody>
      <dsp:txXfrm>
        <a:off x="3152905" y="2881327"/>
        <a:ext cx="970078" cy="970078"/>
      </dsp:txXfrm>
    </dsp:sp>
    <dsp:sp modelId="{4AE5F626-5743-4E83-B03C-D475890C22D0}">
      <dsp:nvSpPr>
        <dsp:cNvPr id="0" name=""/>
        <dsp:cNvSpPr/>
      </dsp:nvSpPr>
      <dsp:spPr>
        <a:xfrm rot="12600000">
          <a:off x="4204318" y="2015662"/>
          <a:ext cx="413161" cy="23818"/>
        </a:xfrm>
        <a:custGeom>
          <a:avLst/>
          <a:gdLst/>
          <a:ahLst/>
          <a:cxnLst/>
          <a:rect l="0" t="0" r="0" b="0"/>
          <a:pathLst>
            <a:path>
              <a:moveTo>
                <a:pt x="0" y="11909"/>
              </a:moveTo>
              <a:lnTo>
                <a:pt x="413161" y="1190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4400570" y="2017242"/>
        <a:ext cx="20658" cy="20658"/>
      </dsp:txXfrm>
    </dsp:sp>
    <dsp:sp modelId="{FFD5AC22-D373-4EAE-B646-5B9B0A02C330}">
      <dsp:nvSpPr>
        <dsp:cNvPr id="0" name=""/>
        <dsp:cNvSpPr/>
      </dsp:nvSpPr>
      <dsp:spPr>
        <a:xfrm>
          <a:off x="2951995" y="895357"/>
          <a:ext cx="1371898" cy="1371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Communication, graphisme, audiovisuel</a:t>
          </a:r>
          <a:endParaRPr lang="fr-FR" sz="900" kern="1200" dirty="0"/>
        </a:p>
      </dsp:txBody>
      <dsp:txXfrm>
        <a:off x="3152905" y="1096267"/>
        <a:ext cx="970078" cy="970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C9E59-9F0E-406D-A284-BE1D9AD8237B}">
      <dsp:nvSpPr>
        <dsp:cNvPr id="0" name=""/>
        <dsp:cNvSpPr/>
      </dsp:nvSpPr>
      <dsp:spPr>
        <a:xfrm>
          <a:off x="0" y="68827"/>
          <a:ext cx="2331210" cy="1288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1950 : interface de matériel</a:t>
          </a:r>
          <a:endParaRPr lang="fr-FR" sz="1200" kern="1200" dirty="0"/>
        </a:p>
      </dsp:txBody>
      <dsp:txXfrm>
        <a:off x="0" y="68827"/>
        <a:ext cx="2331210" cy="859185"/>
      </dsp:txXfrm>
    </dsp:sp>
    <dsp:sp modelId="{54901BA4-CB19-4D09-8A79-89D9CC323EEA}">
      <dsp:nvSpPr>
        <dsp:cNvPr id="0" name=""/>
        <dsp:cNvSpPr/>
      </dsp:nvSpPr>
      <dsp:spPr>
        <a:xfrm>
          <a:off x="482603" y="1102830"/>
          <a:ext cx="2331210" cy="2504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Ingénieurs/programmeurs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électrotechnique</a:t>
          </a:r>
          <a:endParaRPr lang="fr-FR" sz="1200" kern="1200" dirty="0"/>
        </a:p>
      </dsp:txBody>
      <dsp:txXfrm>
        <a:off x="550882" y="1171109"/>
        <a:ext cx="2194652" cy="2367727"/>
      </dsp:txXfrm>
    </dsp:sp>
    <dsp:sp modelId="{95451F8F-3A5E-44C7-9B2F-837054C2A34D}">
      <dsp:nvSpPr>
        <dsp:cNvPr id="0" name=""/>
        <dsp:cNvSpPr/>
      </dsp:nvSpPr>
      <dsp:spPr>
        <a:xfrm rot="7508">
          <a:off x="2690813" y="212382"/>
          <a:ext cx="762361" cy="580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>
        <a:off x="2690813" y="328273"/>
        <a:ext cx="588240" cy="348242"/>
      </dsp:txXfrm>
    </dsp:sp>
    <dsp:sp modelId="{08340254-620B-41A5-A10A-EBED19040BED}">
      <dsp:nvSpPr>
        <dsp:cNvPr id="0" name=""/>
        <dsp:cNvSpPr/>
      </dsp:nvSpPr>
      <dsp:spPr>
        <a:xfrm>
          <a:off x="3769625" y="77060"/>
          <a:ext cx="2331210" cy="1288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1980 : Interaction logiciel</a:t>
          </a:r>
          <a:endParaRPr lang="fr-FR" sz="1200" kern="1200" dirty="0"/>
        </a:p>
      </dsp:txBody>
      <dsp:txXfrm>
        <a:off x="3769625" y="77060"/>
        <a:ext cx="2331210" cy="859185"/>
      </dsp:txXfrm>
    </dsp:sp>
    <dsp:sp modelId="{25090B9F-75F5-4D9C-9D18-4D6F9B1CE763}">
      <dsp:nvSpPr>
        <dsp:cNvPr id="0" name=""/>
        <dsp:cNvSpPr/>
      </dsp:nvSpPr>
      <dsp:spPr>
        <a:xfrm>
          <a:off x="4246612" y="1140824"/>
          <a:ext cx="2331210" cy="2285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Programmeurs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Cartes perforés, traitement par lot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Utilisateurs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Informatique</a:t>
          </a:r>
          <a:endParaRPr lang="fr-FR" sz="1200" kern="1200" dirty="0"/>
        </a:p>
      </dsp:txBody>
      <dsp:txXfrm>
        <a:off x="4313540" y="1207752"/>
        <a:ext cx="2197354" cy="2151251"/>
      </dsp:txXfrm>
    </dsp:sp>
    <dsp:sp modelId="{EBDB1C99-5EFC-47D2-BFBC-EB8FC46B9055}">
      <dsp:nvSpPr>
        <dsp:cNvPr id="0" name=""/>
        <dsp:cNvSpPr/>
      </dsp:nvSpPr>
      <dsp:spPr>
        <a:xfrm rot="16668">
          <a:off x="6449316" y="225583"/>
          <a:ext cx="738795" cy="580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>
        <a:off x="6449317" y="341242"/>
        <a:ext cx="564674" cy="348242"/>
      </dsp:txXfrm>
    </dsp:sp>
    <dsp:sp modelId="{1F72B56B-D234-4300-9A2F-BCE5B062FF2A}">
      <dsp:nvSpPr>
        <dsp:cNvPr id="0" name=""/>
        <dsp:cNvSpPr/>
      </dsp:nvSpPr>
      <dsp:spPr>
        <a:xfrm>
          <a:off x="7494773" y="95122"/>
          <a:ext cx="2331210" cy="1288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1970-90 : terminal d’utilisateur</a:t>
          </a:r>
          <a:endParaRPr lang="fr-FR" sz="1200" kern="1200" dirty="0"/>
        </a:p>
      </dsp:txBody>
      <dsp:txXfrm>
        <a:off x="7494773" y="95122"/>
        <a:ext cx="2331210" cy="859185"/>
      </dsp:txXfrm>
    </dsp:sp>
    <dsp:sp modelId="{4E3BADC7-3023-4784-8D50-DE9BB26C256C}">
      <dsp:nvSpPr>
        <dsp:cNvPr id="0" name=""/>
        <dsp:cNvSpPr/>
      </dsp:nvSpPr>
      <dsp:spPr>
        <a:xfrm>
          <a:off x="7972250" y="858007"/>
          <a:ext cx="2331210" cy="335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Temps et ressources partagés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Illusion d’une machine personnelle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Utilisateur peut se permettre de réfléchir pendant l’utilisation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Facteurs humains, psychologie, conception graphique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Focus sur le comportement des utilisateur et la productivité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/>
            <a:t>Collogiciel</a:t>
          </a:r>
          <a:r>
            <a:rPr lang="fr-FR" sz="1200" kern="1200" dirty="0" smtClean="0"/>
            <a:t>: messages / systèmes de fichiers partagés</a:t>
          </a:r>
          <a:endParaRPr lang="fr-FR" sz="1200" kern="1200" dirty="0"/>
        </a:p>
      </dsp:txBody>
      <dsp:txXfrm>
        <a:off x="8040529" y="926286"/>
        <a:ext cx="2194652" cy="3216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9EE56-765E-40D5-9A0F-CB3A6B88361E}">
      <dsp:nvSpPr>
        <dsp:cNvPr id="0" name=""/>
        <dsp:cNvSpPr/>
      </dsp:nvSpPr>
      <dsp:spPr>
        <a:xfrm>
          <a:off x="3640" y="162926"/>
          <a:ext cx="1655269" cy="1291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1980 : interface de dialogue</a:t>
          </a:r>
          <a:endParaRPr lang="fr-FR" sz="1200" kern="1200" dirty="0"/>
        </a:p>
      </dsp:txBody>
      <dsp:txXfrm>
        <a:off x="3640" y="162926"/>
        <a:ext cx="1655269" cy="861130"/>
      </dsp:txXfrm>
    </dsp:sp>
    <dsp:sp modelId="{2390B400-8419-4885-8312-084FD4BFF445}">
      <dsp:nvSpPr>
        <dsp:cNvPr id="0" name=""/>
        <dsp:cNvSpPr/>
      </dsp:nvSpPr>
      <dsp:spPr>
        <a:xfrm>
          <a:off x="342671" y="927537"/>
          <a:ext cx="1655269" cy="2043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Ordinateurs personnels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Plus en psychologie, conception graphique</a:t>
          </a:r>
          <a:endParaRPr lang="fr-FR" sz="1000" kern="1200" dirty="0"/>
        </a:p>
      </dsp:txBody>
      <dsp:txXfrm>
        <a:off x="391152" y="976018"/>
        <a:ext cx="1558307" cy="1946881"/>
      </dsp:txXfrm>
    </dsp:sp>
    <dsp:sp modelId="{364B902E-3E32-4BAF-BC23-AD2A68692F69}">
      <dsp:nvSpPr>
        <dsp:cNvPr id="0" name=""/>
        <dsp:cNvSpPr/>
      </dsp:nvSpPr>
      <dsp:spPr>
        <a:xfrm>
          <a:off x="1909842" y="387434"/>
          <a:ext cx="531977" cy="412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/>
        </a:p>
      </dsp:txBody>
      <dsp:txXfrm>
        <a:off x="1909842" y="469857"/>
        <a:ext cx="408343" cy="247268"/>
      </dsp:txXfrm>
    </dsp:sp>
    <dsp:sp modelId="{1D6AE7C0-471F-45E2-B21E-51E65B644B20}">
      <dsp:nvSpPr>
        <dsp:cNvPr id="0" name=""/>
        <dsp:cNvSpPr/>
      </dsp:nvSpPr>
      <dsp:spPr>
        <a:xfrm>
          <a:off x="2662640" y="162926"/>
          <a:ext cx="1655269" cy="1291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1990 : interface dans le travail</a:t>
          </a:r>
          <a:endParaRPr lang="fr-FR" sz="1200" kern="1200" dirty="0"/>
        </a:p>
      </dsp:txBody>
      <dsp:txXfrm>
        <a:off x="2662640" y="162926"/>
        <a:ext cx="1655269" cy="861130"/>
      </dsp:txXfrm>
    </dsp:sp>
    <dsp:sp modelId="{E91C1AA1-4B4C-4930-8170-33DF3CCBE3FD}">
      <dsp:nvSpPr>
        <dsp:cNvPr id="0" name=""/>
        <dsp:cNvSpPr/>
      </dsp:nvSpPr>
      <dsp:spPr>
        <a:xfrm>
          <a:off x="3001671" y="927537"/>
          <a:ext cx="1655269" cy="2043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Réseaux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Groupes et communautés d’utilisateurs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Sociologie, anthropologie, études organisationnelles</a:t>
          </a:r>
          <a:endParaRPr lang="fr-FR" sz="1000" kern="1200" dirty="0"/>
        </a:p>
      </dsp:txBody>
      <dsp:txXfrm>
        <a:off x="3050152" y="976018"/>
        <a:ext cx="1558307" cy="1946881"/>
      </dsp:txXfrm>
    </dsp:sp>
    <dsp:sp modelId="{1FA9A158-9B08-4B51-9E3A-E3AEB31D4480}">
      <dsp:nvSpPr>
        <dsp:cNvPr id="0" name=""/>
        <dsp:cNvSpPr/>
      </dsp:nvSpPr>
      <dsp:spPr>
        <a:xfrm rot="21537613">
          <a:off x="4568799" y="363031"/>
          <a:ext cx="532065" cy="412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800" kern="1200"/>
        </a:p>
      </dsp:txBody>
      <dsp:txXfrm>
        <a:off x="4568809" y="446576"/>
        <a:ext cx="408431" cy="247268"/>
      </dsp:txXfrm>
    </dsp:sp>
    <dsp:sp modelId="{A56BD5FC-8C5B-424E-A876-F19D5D1A56C1}">
      <dsp:nvSpPr>
        <dsp:cNvPr id="0" name=""/>
        <dsp:cNvSpPr/>
      </dsp:nvSpPr>
      <dsp:spPr>
        <a:xfrm>
          <a:off x="5321641" y="307704"/>
          <a:ext cx="1655269" cy="712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2000</a:t>
          </a:r>
          <a:endParaRPr lang="fr-FR" sz="1000" kern="1200" dirty="0"/>
        </a:p>
      </dsp:txBody>
      <dsp:txXfrm>
        <a:off x="5321641" y="307704"/>
        <a:ext cx="1655269" cy="475053"/>
      </dsp:txXfrm>
    </dsp:sp>
    <dsp:sp modelId="{DC4FEBFA-624B-4457-BFFA-ECD6CB5CEB00}">
      <dsp:nvSpPr>
        <dsp:cNvPr id="0" name=""/>
        <dsp:cNvSpPr/>
      </dsp:nvSpPr>
      <dsp:spPr>
        <a:xfrm>
          <a:off x="5660672" y="782758"/>
          <a:ext cx="1655269" cy="2043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Informatique mobile, utilisateurs </a:t>
          </a:r>
          <a:r>
            <a:rPr lang="fr-FR" sz="1000" kern="1200" dirty="0" err="1" smtClean="0"/>
            <a:t>mobilies</a:t>
          </a:r>
          <a:r>
            <a:rPr lang="fr-FR" sz="1000" kern="1200" dirty="0" smtClean="0"/>
            <a:t>, communautés ad-hoc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Informatique omniprésente (</a:t>
          </a:r>
          <a:r>
            <a:rPr lang="fr-FR" sz="1000" kern="1200" dirty="0" err="1" smtClean="0"/>
            <a:t>ubicomp</a:t>
          </a:r>
          <a:r>
            <a:rPr lang="fr-FR" sz="1000" kern="1200" dirty="0" smtClean="0"/>
            <a:t>)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Informatique à la maison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Informatique sociale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Arts, design, jeux et divertissement</a:t>
          </a:r>
          <a:endParaRPr lang="fr-FR" sz="1000" kern="1200" dirty="0"/>
        </a:p>
      </dsp:txBody>
      <dsp:txXfrm>
        <a:off x="5709153" y="831239"/>
        <a:ext cx="1558307" cy="19468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B923-919A-4323-B293-1B0D43F6139A}">
      <dsp:nvSpPr>
        <dsp:cNvPr id="0" name=""/>
        <dsp:cNvSpPr/>
      </dsp:nvSpPr>
      <dsp:spPr>
        <a:xfrm>
          <a:off x="0" y="62691"/>
          <a:ext cx="882491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Interface cohérente</a:t>
          </a:r>
          <a:endParaRPr lang="fr-FR" sz="2100" kern="1200" dirty="0"/>
        </a:p>
      </dsp:txBody>
      <dsp:txXfrm>
        <a:off x="24588" y="87279"/>
        <a:ext cx="8775737" cy="454509"/>
      </dsp:txXfrm>
    </dsp:sp>
    <dsp:sp modelId="{30558851-65A7-444A-A6A2-25D85C133044}">
      <dsp:nvSpPr>
        <dsp:cNvPr id="0" name=""/>
        <dsp:cNvSpPr/>
      </dsp:nvSpPr>
      <dsp:spPr>
        <a:xfrm>
          <a:off x="0" y="566376"/>
          <a:ext cx="8824913" cy="13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19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600" kern="1200" dirty="0" smtClean="0"/>
            <a:t>À but identique, séquence de commandes identiques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600" kern="1200" dirty="0" smtClean="0"/>
            <a:t>Si 2 commandes ont des paramètres identiques, les placer dans le même ordre (teste ou 2D dans les boîtes de dialogue)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600" kern="1200" dirty="0" smtClean="0"/>
            <a:t>À sémantique identique, dénomination identique (rasoir d’Occam)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600" kern="1200" dirty="0" smtClean="0"/>
            <a:t>A utilisation identique, localisation identique</a:t>
          </a:r>
          <a:endParaRPr lang="fr-FR" sz="1600" kern="1200" dirty="0"/>
        </a:p>
      </dsp:txBody>
      <dsp:txXfrm>
        <a:off x="0" y="566376"/>
        <a:ext cx="8824913" cy="1325835"/>
      </dsp:txXfrm>
    </dsp:sp>
    <dsp:sp modelId="{2FB4904B-858F-42D1-B9E1-8A29863AB8EF}">
      <dsp:nvSpPr>
        <dsp:cNvPr id="0" name=""/>
        <dsp:cNvSpPr/>
      </dsp:nvSpPr>
      <dsp:spPr>
        <a:xfrm>
          <a:off x="0" y="1892212"/>
          <a:ext cx="882491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Concise</a:t>
          </a:r>
          <a:endParaRPr lang="fr-FR" sz="2100" kern="1200" dirty="0"/>
        </a:p>
      </dsp:txBody>
      <dsp:txXfrm>
        <a:off x="24588" y="1916800"/>
        <a:ext cx="8775737" cy="454509"/>
      </dsp:txXfrm>
    </dsp:sp>
    <dsp:sp modelId="{D4B65289-7020-47DB-A86B-B2D895999609}">
      <dsp:nvSpPr>
        <dsp:cNvPr id="0" name=""/>
        <dsp:cNvSpPr/>
      </dsp:nvSpPr>
      <dsp:spPr>
        <a:xfrm>
          <a:off x="0" y="2456377"/>
          <a:ext cx="882491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Réactive</a:t>
          </a:r>
          <a:endParaRPr lang="fr-FR" sz="2100" kern="1200" dirty="0"/>
        </a:p>
      </dsp:txBody>
      <dsp:txXfrm>
        <a:off x="24588" y="2480965"/>
        <a:ext cx="8775737" cy="454509"/>
      </dsp:txXfrm>
    </dsp:sp>
    <dsp:sp modelId="{8DC6E4E1-CE30-4CD8-81ED-590533BC28DB}">
      <dsp:nvSpPr>
        <dsp:cNvPr id="0" name=""/>
        <dsp:cNvSpPr/>
      </dsp:nvSpPr>
      <dsp:spPr>
        <a:xfrm>
          <a:off x="0" y="3020542"/>
          <a:ext cx="882491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Structurée</a:t>
          </a:r>
          <a:endParaRPr lang="fr-FR" sz="2100" kern="1200" dirty="0"/>
        </a:p>
      </dsp:txBody>
      <dsp:txXfrm>
        <a:off x="24588" y="3045130"/>
        <a:ext cx="8775737" cy="454509"/>
      </dsp:txXfrm>
    </dsp:sp>
    <dsp:sp modelId="{89C93EE9-35E0-4570-9A52-D14AE31D787C}">
      <dsp:nvSpPr>
        <dsp:cNvPr id="0" name=""/>
        <dsp:cNvSpPr/>
      </dsp:nvSpPr>
      <dsp:spPr>
        <a:xfrm>
          <a:off x="0" y="3584707"/>
          <a:ext cx="882491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Flexible</a:t>
          </a:r>
          <a:endParaRPr lang="fr-FR" sz="2100" kern="1200" dirty="0"/>
        </a:p>
      </dsp:txBody>
      <dsp:txXfrm>
        <a:off x="24588" y="3609295"/>
        <a:ext cx="8775737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B923-919A-4323-B293-1B0D43F6139A}">
      <dsp:nvSpPr>
        <dsp:cNvPr id="0" name=""/>
        <dsp:cNvSpPr/>
      </dsp:nvSpPr>
      <dsp:spPr>
        <a:xfrm>
          <a:off x="0" y="4379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Interface cohérente</a:t>
          </a:r>
          <a:endParaRPr lang="fr-FR" sz="2800" kern="1200" dirty="0"/>
        </a:p>
      </dsp:txBody>
      <dsp:txXfrm>
        <a:off x="32784" y="76575"/>
        <a:ext cx="5237589" cy="606012"/>
      </dsp:txXfrm>
    </dsp:sp>
    <dsp:sp modelId="{2FB4904B-858F-42D1-B9E1-8A29863AB8EF}">
      <dsp:nvSpPr>
        <dsp:cNvPr id="0" name=""/>
        <dsp:cNvSpPr/>
      </dsp:nvSpPr>
      <dsp:spPr>
        <a:xfrm>
          <a:off x="0" y="7960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Concise</a:t>
          </a:r>
          <a:endParaRPr lang="fr-FR" sz="2800" kern="1200" dirty="0"/>
        </a:p>
      </dsp:txBody>
      <dsp:txXfrm>
        <a:off x="32784" y="828796"/>
        <a:ext cx="5237589" cy="606012"/>
      </dsp:txXfrm>
    </dsp:sp>
    <dsp:sp modelId="{A84629A9-B82D-451A-908B-583C4513A0D6}">
      <dsp:nvSpPr>
        <dsp:cNvPr id="0" name=""/>
        <dsp:cNvSpPr/>
      </dsp:nvSpPr>
      <dsp:spPr>
        <a:xfrm>
          <a:off x="0" y="1467592"/>
          <a:ext cx="530315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kern="1200" dirty="0" smtClean="0"/>
            <a:t> bref et expressif</a:t>
          </a:r>
          <a:endParaRPr lang="fr-FR" sz="2200" kern="1200" dirty="0"/>
        </a:p>
      </dsp:txBody>
      <dsp:txXfrm>
        <a:off x="0" y="1467592"/>
        <a:ext cx="5303157" cy="463680"/>
      </dsp:txXfrm>
    </dsp:sp>
    <dsp:sp modelId="{D4B65289-7020-47DB-A86B-B2D895999609}">
      <dsp:nvSpPr>
        <dsp:cNvPr id="0" name=""/>
        <dsp:cNvSpPr/>
      </dsp:nvSpPr>
      <dsp:spPr>
        <a:xfrm>
          <a:off x="0" y="193127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Réactive</a:t>
          </a:r>
          <a:endParaRPr lang="fr-FR" sz="2800" kern="1200" dirty="0"/>
        </a:p>
      </dsp:txBody>
      <dsp:txXfrm>
        <a:off x="32784" y="1964056"/>
        <a:ext cx="5237589" cy="606012"/>
      </dsp:txXfrm>
    </dsp:sp>
    <dsp:sp modelId="{8DC6E4E1-CE30-4CD8-81ED-590533BC28DB}">
      <dsp:nvSpPr>
        <dsp:cNvPr id="0" name=""/>
        <dsp:cNvSpPr/>
      </dsp:nvSpPr>
      <dsp:spPr>
        <a:xfrm>
          <a:off x="0" y="268349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Structurée</a:t>
          </a:r>
          <a:endParaRPr lang="fr-FR" sz="2800" kern="1200" dirty="0"/>
        </a:p>
      </dsp:txBody>
      <dsp:txXfrm>
        <a:off x="32784" y="2716275"/>
        <a:ext cx="5237589" cy="606012"/>
      </dsp:txXfrm>
    </dsp:sp>
    <dsp:sp modelId="{89C93EE9-35E0-4570-9A52-D14AE31D787C}">
      <dsp:nvSpPr>
        <dsp:cNvPr id="0" name=""/>
        <dsp:cNvSpPr/>
      </dsp:nvSpPr>
      <dsp:spPr>
        <a:xfrm>
          <a:off x="0" y="34357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Flexible</a:t>
          </a:r>
          <a:endParaRPr lang="fr-FR" sz="2800" kern="1200" dirty="0"/>
        </a:p>
      </dsp:txBody>
      <dsp:txXfrm>
        <a:off x="32784" y="3468496"/>
        <a:ext cx="5237589" cy="6060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B923-919A-4323-B293-1B0D43F6139A}">
      <dsp:nvSpPr>
        <dsp:cNvPr id="0" name=""/>
        <dsp:cNvSpPr/>
      </dsp:nvSpPr>
      <dsp:spPr>
        <a:xfrm>
          <a:off x="0" y="4379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Interface cohérente</a:t>
          </a:r>
          <a:endParaRPr lang="fr-FR" sz="2800" kern="1200" dirty="0"/>
        </a:p>
      </dsp:txBody>
      <dsp:txXfrm>
        <a:off x="32784" y="76575"/>
        <a:ext cx="5237589" cy="606012"/>
      </dsp:txXfrm>
    </dsp:sp>
    <dsp:sp modelId="{2FB4904B-858F-42D1-B9E1-8A29863AB8EF}">
      <dsp:nvSpPr>
        <dsp:cNvPr id="0" name=""/>
        <dsp:cNvSpPr/>
      </dsp:nvSpPr>
      <dsp:spPr>
        <a:xfrm>
          <a:off x="0" y="7960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Concise</a:t>
          </a:r>
          <a:endParaRPr lang="fr-FR" sz="2800" kern="1200" dirty="0"/>
        </a:p>
      </dsp:txBody>
      <dsp:txXfrm>
        <a:off x="32784" y="828796"/>
        <a:ext cx="5237589" cy="606012"/>
      </dsp:txXfrm>
    </dsp:sp>
    <dsp:sp modelId="{D4B65289-7020-47DB-A86B-B2D895999609}">
      <dsp:nvSpPr>
        <dsp:cNvPr id="0" name=""/>
        <dsp:cNvSpPr/>
      </dsp:nvSpPr>
      <dsp:spPr>
        <a:xfrm>
          <a:off x="0" y="154823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Réactive</a:t>
          </a:r>
          <a:endParaRPr lang="fr-FR" sz="2800" kern="1200" dirty="0"/>
        </a:p>
      </dsp:txBody>
      <dsp:txXfrm>
        <a:off x="32784" y="1581016"/>
        <a:ext cx="5237589" cy="606012"/>
      </dsp:txXfrm>
    </dsp:sp>
    <dsp:sp modelId="{BB59B6BA-5122-4A12-ABFF-096817954458}">
      <dsp:nvSpPr>
        <dsp:cNvPr id="0" name=""/>
        <dsp:cNvSpPr/>
      </dsp:nvSpPr>
      <dsp:spPr>
        <a:xfrm>
          <a:off x="0" y="2219812"/>
          <a:ext cx="530315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kern="1200" dirty="0" smtClean="0"/>
            <a:t>Feedback</a:t>
          </a:r>
          <a:endParaRPr lang="fr-FR" sz="2200" kern="1200" dirty="0"/>
        </a:p>
      </dsp:txBody>
      <dsp:txXfrm>
        <a:off x="0" y="2219812"/>
        <a:ext cx="5303157" cy="463680"/>
      </dsp:txXfrm>
    </dsp:sp>
    <dsp:sp modelId="{8DC6E4E1-CE30-4CD8-81ED-590533BC28DB}">
      <dsp:nvSpPr>
        <dsp:cNvPr id="0" name=""/>
        <dsp:cNvSpPr/>
      </dsp:nvSpPr>
      <dsp:spPr>
        <a:xfrm>
          <a:off x="0" y="2683491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Structurée</a:t>
          </a:r>
          <a:endParaRPr lang="fr-FR" sz="2800" kern="1200" dirty="0"/>
        </a:p>
      </dsp:txBody>
      <dsp:txXfrm>
        <a:off x="32784" y="2716275"/>
        <a:ext cx="5237589" cy="606012"/>
      </dsp:txXfrm>
    </dsp:sp>
    <dsp:sp modelId="{89C93EE9-35E0-4570-9A52-D14AE31D787C}">
      <dsp:nvSpPr>
        <dsp:cNvPr id="0" name=""/>
        <dsp:cNvSpPr/>
      </dsp:nvSpPr>
      <dsp:spPr>
        <a:xfrm>
          <a:off x="0" y="3435712"/>
          <a:ext cx="530315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Flexible</a:t>
          </a:r>
          <a:endParaRPr lang="fr-FR" sz="2800" kern="1200" dirty="0"/>
        </a:p>
      </dsp:txBody>
      <dsp:txXfrm>
        <a:off x="32784" y="3468496"/>
        <a:ext cx="5237589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0A5C8-6BD8-4B24-8221-F62D5F9B7748}" type="datetimeFigureOut">
              <a:rPr lang="fr-FR" smtClean="0"/>
              <a:t>17/02/2016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C4DB7-37F0-45E6-9A7C-DCB1B40300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66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C4DB7-37F0-45E6-9A7C-DCB1B403001D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30AD8B-381D-4418-82DA-F67057E9F132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55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4BA5-8E40-4869-881A-BA50F6BE631F}" type="datetime1">
              <a:rPr lang="fr-FR" smtClean="0"/>
              <a:t>17/02/2016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72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DDD1A-1AF7-4019-823E-FF6B11D8BF6E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37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E084-E0F4-449B-9798-0E2699957AE4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83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6BA67-748D-4F48-9B7F-919EAC897144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712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94F-FDD3-4147-88C7-AF6F9889EC30}" type="datetime1">
              <a:rPr lang="fr-FR" smtClean="0"/>
              <a:t>17/02/2016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555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276D-05C8-4A68-8604-1988B05ADC47}" type="datetime1">
              <a:rPr lang="fr-FR" smtClean="0"/>
              <a:t>17/02/2016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628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776AA57-6AB7-4247-B77D-D9FA34D0AA48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083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9D6184E-70A1-4EB6-A0B9-C7A0200E0E4C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8336-8569-45DA-B901-3D289C0EF8A9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82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B6DE2-600D-45FF-843A-E7F169221C4D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92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C785A-FCEC-444E-B629-1103B4C2633C}" type="datetime1">
              <a:rPr lang="fr-FR" smtClean="0"/>
              <a:t>17/02/2016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21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3C26-2CA2-480C-A1E1-7DD1D50333AA}" type="datetime1">
              <a:rPr lang="fr-FR" smtClean="0"/>
              <a:t>17/02/2016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1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8114-6AB1-4EBE-B9FE-7471A05AA4E3}" type="datetime1">
              <a:rPr lang="fr-FR" smtClean="0"/>
              <a:t>17/02/2016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86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8BDB-F9A4-4D31-B910-B497F3C61A25}" type="datetime1">
              <a:rPr lang="fr-FR" smtClean="0"/>
              <a:t>17/02/2016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67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AF8E-795D-4514-BFA4-CA37F9EF77BC}" type="datetime1">
              <a:rPr lang="fr-FR" smtClean="0"/>
              <a:t>17/02/2016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0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6283-96A1-46E8-BE90-2D03CEA9897F}" type="datetime1">
              <a:rPr lang="fr-FR" smtClean="0"/>
              <a:t>17/02/2016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36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1C5487A-7692-4282-A591-E398F4C71D9E}" type="datetime1">
              <a:rPr lang="fr-FR" smtClean="0"/>
              <a:t>17/02/2016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34B9047-2264-42A2-9D9E-51E77C5199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2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lopez@i3s.unice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IHM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Stéphanie LOPEZ – </a:t>
            </a:r>
            <a:r>
              <a:rPr lang="fr-FR" cap="none" dirty="0" smtClean="0">
                <a:hlinkClick r:id="rId2"/>
              </a:rPr>
              <a:t>slopez@i3s.unice.fr</a:t>
            </a:r>
            <a:endParaRPr lang="fr-FR" cap="none" dirty="0" smtClean="0"/>
          </a:p>
          <a:p>
            <a:endParaRPr lang="fr-FR" cap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Vocabulaire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 Français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IHM</a:t>
            </a:r>
          </a:p>
          <a:p>
            <a:pPr lvl="1"/>
            <a:r>
              <a:rPr lang="fr-FR" dirty="0" smtClean="0"/>
              <a:t>Interface Homme – Machine</a:t>
            </a:r>
          </a:p>
          <a:p>
            <a:pPr lvl="1"/>
            <a:r>
              <a:rPr lang="fr-FR" dirty="0" smtClean="0"/>
              <a:t>Interaction(s) Homme- Machine</a:t>
            </a:r>
          </a:p>
          <a:p>
            <a:r>
              <a:rPr lang="fr-FR" dirty="0" smtClean="0"/>
              <a:t>CHM</a:t>
            </a:r>
          </a:p>
          <a:p>
            <a:pPr lvl="1"/>
            <a:r>
              <a:rPr lang="fr-FR" dirty="0" smtClean="0"/>
              <a:t>Communication Homme –Machine</a:t>
            </a:r>
          </a:p>
          <a:p>
            <a:pPr indent="-285750"/>
            <a:r>
              <a:rPr lang="fr-FR" dirty="0" smtClean="0"/>
              <a:t>DHM</a:t>
            </a:r>
          </a:p>
          <a:p>
            <a:pPr lvl="1"/>
            <a:r>
              <a:rPr lang="fr-FR" dirty="0" smtClean="0"/>
              <a:t>Dialogue Homme-Machine</a:t>
            </a:r>
          </a:p>
          <a:p>
            <a:r>
              <a:rPr lang="fr-FR" dirty="0" smtClean="0"/>
              <a:t>IPM</a:t>
            </a:r>
          </a:p>
          <a:p>
            <a:pPr lvl="1"/>
            <a:r>
              <a:rPr lang="fr-FR" dirty="0" smtClean="0"/>
              <a:t>Interaction Personne Machine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En Anglais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GUI</a:t>
            </a:r>
          </a:p>
          <a:p>
            <a:pPr lvl="1"/>
            <a:r>
              <a:rPr lang="fr-FR" dirty="0" err="1" smtClean="0"/>
              <a:t>Graphical</a:t>
            </a:r>
            <a:r>
              <a:rPr lang="fr-FR" dirty="0" smtClean="0"/>
              <a:t> User Interface</a:t>
            </a:r>
          </a:p>
          <a:p>
            <a:r>
              <a:rPr lang="fr-FR" dirty="0" smtClean="0"/>
              <a:t>HMI</a:t>
            </a:r>
          </a:p>
          <a:p>
            <a:pPr lvl="1"/>
            <a:r>
              <a:rPr lang="fr-FR" dirty="0" err="1" smtClean="0"/>
              <a:t>Human</a:t>
            </a:r>
            <a:r>
              <a:rPr lang="fr-FR" dirty="0" smtClean="0"/>
              <a:t>-Machine Interface</a:t>
            </a:r>
          </a:p>
          <a:p>
            <a:r>
              <a:rPr lang="fr-FR" dirty="0" smtClean="0"/>
              <a:t>HCI</a:t>
            </a:r>
          </a:p>
          <a:p>
            <a:pPr lvl="1"/>
            <a:r>
              <a:rPr lang="fr-FR" dirty="0" err="1" smtClean="0"/>
              <a:t>Human</a:t>
            </a:r>
            <a:r>
              <a:rPr lang="fr-FR" dirty="0" smtClean="0"/>
              <a:t>-Computer Interaction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40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173834"/>
              </p:ext>
            </p:extLst>
          </p:nvPr>
        </p:nvGraphicFramePr>
        <p:xfrm>
          <a:off x="123438" y="-167148"/>
          <a:ext cx="10308588" cy="4306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12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636997"/>
              </p:ext>
            </p:extLst>
          </p:nvPr>
        </p:nvGraphicFramePr>
        <p:xfrm>
          <a:off x="516728" y="3569110"/>
          <a:ext cx="7319582" cy="3134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851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Système informatique interactif</a:t>
            </a:r>
          </a:p>
          <a:p>
            <a:pPr lvl="1"/>
            <a:r>
              <a:rPr lang="fr-FR" dirty="0" smtClean="0"/>
              <a:t>Prend en compte les entrées de manière interactive</a:t>
            </a:r>
          </a:p>
          <a:p>
            <a:pPr lvl="1"/>
            <a:r>
              <a:rPr lang="fr-FR" dirty="0" smtClean="0"/>
              <a:t>Fournit à l’utilisateur une représentation perceptible d’une partie de son état interne</a:t>
            </a:r>
          </a:p>
          <a:p>
            <a:pPr lvl="2"/>
            <a:r>
              <a:rPr lang="fr-FR" dirty="0" smtClean="0"/>
              <a:t>Pour que l’utilisateur puisse le modifier</a:t>
            </a:r>
          </a:p>
          <a:p>
            <a:pPr lvl="1"/>
            <a:r>
              <a:rPr lang="fr-FR" dirty="0" smtClean="0"/>
              <a:t>Les entrées permettent de modifier l’état interne du système =&gt; interaction</a:t>
            </a:r>
          </a:p>
          <a:p>
            <a:pPr lvl="1"/>
            <a:r>
              <a:rPr lang="fr-FR" dirty="0" smtClean="0"/>
              <a:t>Les entrées dépendent des sorties produites par le système et inversement</a:t>
            </a:r>
          </a:p>
          <a:p>
            <a:pPr lvl="2"/>
            <a:r>
              <a:rPr lang="fr-FR" dirty="0" smtClean="0"/>
              <a:t>Système ouvert: les dépendances entre entrées et sorties sont inaccessibles au système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2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 systèmes interactifs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Facteurs humains</a:t>
            </a:r>
          </a:p>
          <a:p>
            <a:pPr lvl="1"/>
            <a:r>
              <a:rPr lang="fr-FR" dirty="0" smtClean="0"/>
              <a:t>Absence de théories constructives ou qualitatives</a:t>
            </a:r>
          </a:p>
          <a:p>
            <a:pPr lvl="1"/>
            <a:r>
              <a:rPr lang="fr-FR" dirty="0" smtClean="0"/>
              <a:t>Apports de la psychologie expérimentale</a:t>
            </a:r>
          </a:p>
          <a:p>
            <a:r>
              <a:rPr lang="fr-FR" dirty="0" smtClean="0"/>
              <a:t>Aspect chaotique de la conception</a:t>
            </a:r>
          </a:p>
          <a:p>
            <a:pPr lvl="1"/>
            <a:r>
              <a:rPr lang="fr-FR" dirty="0" smtClean="0"/>
              <a:t>Petits changements, grands effets</a:t>
            </a:r>
          </a:p>
          <a:p>
            <a:r>
              <a:rPr lang="fr-FR" dirty="0" smtClean="0"/>
              <a:t>Nécessité d’une approche itérative</a:t>
            </a:r>
          </a:p>
          <a:p>
            <a:pPr lvl="1"/>
            <a:r>
              <a:rPr lang="fr-FR" dirty="0" smtClean="0"/>
              <a:t>Approche empirique (essai – erreur)</a:t>
            </a:r>
          </a:p>
          <a:p>
            <a:pPr lvl="1"/>
            <a:r>
              <a:rPr lang="fr-FR" dirty="0" smtClean="0"/>
              <a:t>Cycle de vie en spirale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Centrée sur l’utilisateur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err="1" smtClean="0"/>
              <a:t>Anthropocentrée</a:t>
            </a:r>
            <a:r>
              <a:rPr lang="fr-FR" dirty="0" smtClean="0"/>
              <a:t>        </a:t>
            </a:r>
            <a:r>
              <a:rPr lang="fr-FR" dirty="0" err="1" smtClean="0"/>
              <a:t>technocentrée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13</a:t>
            </a:fld>
            <a:endParaRPr lang="fr-FR"/>
          </a:p>
        </p:txBody>
      </p:sp>
      <p:sp>
        <p:nvSpPr>
          <p:cNvPr id="9" name="Différent de 8"/>
          <p:cNvSpPr/>
          <p:nvPr/>
        </p:nvSpPr>
        <p:spPr>
          <a:xfrm>
            <a:off x="8642554" y="3293806"/>
            <a:ext cx="401523" cy="249749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t="5188" b="6431"/>
          <a:stretch/>
        </p:blipFill>
        <p:spPr>
          <a:xfrm>
            <a:off x="6921910" y="4573280"/>
            <a:ext cx="3938382" cy="219131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208712" y="3543555"/>
            <a:ext cx="2835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/>
              <a:t>* Centrée sur l’homme et ses besoins</a:t>
            </a:r>
          </a:p>
          <a:p>
            <a:r>
              <a:rPr lang="fr-FR" sz="1500" dirty="0" smtClean="0"/>
              <a:t>* La machine doit s’adapter à l’utilisateur</a:t>
            </a:r>
            <a:endParaRPr lang="fr-FR" sz="1500" dirty="0"/>
          </a:p>
        </p:txBody>
      </p:sp>
      <p:sp>
        <p:nvSpPr>
          <p:cNvPr id="12" name="ZoneTexte 11"/>
          <p:cNvSpPr txBox="1"/>
          <p:nvPr/>
        </p:nvSpPr>
        <p:spPr>
          <a:xfrm>
            <a:off x="9044077" y="3529493"/>
            <a:ext cx="2835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/>
              <a:t>* Centrée sur la machine et ses possibilités</a:t>
            </a:r>
          </a:p>
          <a:p>
            <a:r>
              <a:rPr lang="fr-FR" sz="1500" dirty="0" smtClean="0"/>
              <a:t>* L’utilisateur doit s’adapter à la machine</a:t>
            </a:r>
            <a:endParaRPr lang="fr-FR" sz="15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891"/>
          <a:stretch/>
        </p:blipFill>
        <p:spPr>
          <a:xfrm>
            <a:off x="4374452" y="5561457"/>
            <a:ext cx="1977377" cy="12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1" y="239848"/>
            <a:ext cx="10544175" cy="66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84" y="835025"/>
            <a:ext cx="6593056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Couplage action-perception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dirty="0" smtClean="0"/>
              <a:t>Agir pour percevoir</a:t>
            </a:r>
          </a:p>
          <a:p>
            <a:r>
              <a:rPr lang="fr-FR" dirty="0"/>
              <a:t>	</a:t>
            </a:r>
            <a:r>
              <a:rPr lang="fr-FR" dirty="0" smtClean="0"/>
              <a:t>perception de la profondeur par des mouvements de tête</a:t>
            </a:r>
          </a:p>
          <a:p>
            <a:r>
              <a:rPr lang="fr-FR" dirty="0"/>
              <a:t>	</a:t>
            </a:r>
            <a:r>
              <a:rPr lang="fr-FR" dirty="0" smtClean="0"/>
              <a:t>perception de la texture en déplaçant le doigt à la surface de l’objet</a:t>
            </a:r>
          </a:p>
          <a:p>
            <a:r>
              <a:rPr lang="fr-FR" dirty="0" smtClean="0"/>
              <a:t>Percevoir pour agir</a:t>
            </a:r>
          </a:p>
          <a:p>
            <a:r>
              <a:rPr lang="fr-FR" dirty="0"/>
              <a:t>	</a:t>
            </a:r>
            <a:r>
              <a:rPr lang="fr-FR" dirty="0" smtClean="0"/>
              <a:t>ajuster les mouvements du bras pour saisir un objet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Vue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FR" dirty="0" smtClean="0"/>
              <a:t>Champ visuel 180°</a:t>
            </a:r>
          </a:p>
          <a:p>
            <a:r>
              <a:rPr lang="fr-FR" dirty="0" smtClean="0"/>
              <a:t>Focus d’attention</a:t>
            </a:r>
          </a:p>
          <a:p>
            <a:r>
              <a:rPr lang="fr-FR" dirty="0"/>
              <a:t>	</a:t>
            </a:r>
            <a:r>
              <a:rPr lang="fr-FR" dirty="0" smtClean="0"/>
              <a:t>acuité visuelle: 0.04mm à 50cm</a:t>
            </a:r>
          </a:p>
          <a:p>
            <a:r>
              <a:rPr lang="fr-FR" dirty="0" smtClean="0"/>
              <a:t>Perception périphérique</a:t>
            </a:r>
          </a:p>
          <a:p>
            <a:r>
              <a:rPr lang="fr-FR" dirty="0"/>
              <a:t>	</a:t>
            </a:r>
            <a:r>
              <a:rPr lang="fr-FR" dirty="0" smtClean="0"/>
              <a:t>moins sensible aux couleurs, plus sensible aux mouvements</a:t>
            </a:r>
          </a:p>
          <a:p>
            <a:r>
              <a:rPr lang="fr-FR" dirty="0" smtClean="0"/>
              <a:t>Perception de la couleur, mouvements, profondeur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Toucher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half" idx="17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Sens </a:t>
            </a:r>
            <a:r>
              <a:rPr lang="fr-FR" dirty="0" err="1" smtClean="0"/>
              <a:t>tacile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température, pression (texture), douleur</a:t>
            </a:r>
          </a:p>
          <a:p>
            <a:r>
              <a:rPr lang="fr-FR" dirty="0" smtClean="0"/>
              <a:t>Sens proprioceptif</a:t>
            </a:r>
          </a:p>
          <a:p>
            <a:r>
              <a:rPr lang="fr-FR" dirty="0"/>
              <a:t>	</a:t>
            </a:r>
            <a:r>
              <a:rPr lang="fr-FR" dirty="0" smtClean="0"/>
              <a:t>configuration du corps dans l’espace, appréhension de la forme d’un objet</a:t>
            </a:r>
          </a:p>
          <a:p>
            <a:r>
              <a:rPr lang="fr-FR" dirty="0" smtClean="0"/>
              <a:t>Sens kinesthésique</a:t>
            </a:r>
          </a:p>
          <a:p>
            <a:r>
              <a:rPr lang="fr-FR" dirty="0"/>
              <a:t>	</a:t>
            </a:r>
            <a:r>
              <a:rPr lang="fr-FR" dirty="0" smtClean="0"/>
              <a:t>perception de l’effort des muscles, donc de la résistance d’un 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98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Système moteur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Loi de </a:t>
            </a:r>
            <a:r>
              <a:rPr lang="fr-FR" dirty="0" err="1" smtClean="0"/>
              <a:t>Fitts</a:t>
            </a:r>
            <a:r>
              <a:rPr lang="fr-FR" dirty="0" smtClean="0"/>
              <a:t>: temps de pointage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Bi latéralisation</a:t>
            </a:r>
          </a:p>
          <a:p>
            <a:r>
              <a:rPr lang="fr-FR" dirty="0"/>
              <a:t>	</a:t>
            </a:r>
            <a:r>
              <a:rPr lang="fr-FR" dirty="0" smtClean="0"/>
              <a:t>mon non dominante: situe le contexte</a:t>
            </a:r>
          </a:p>
          <a:p>
            <a:r>
              <a:rPr lang="fr-FR" dirty="0"/>
              <a:t>	</a:t>
            </a:r>
            <a:r>
              <a:rPr lang="fr-FR" dirty="0" smtClean="0"/>
              <a:t>main dominante: agit dans le contexte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Mémoire et apprentissage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FR" dirty="0" smtClean="0"/>
              <a:t>À court terme</a:t>
            </a:r>
          </a:p>
          <a:p>
            <a:r>
              <a:rPr lang="fr-FR" dirty="0"/>
              <a:t>	</a:t>
            </a:r>
            <a:r>
              <a:rPr lang="fr-FR" dirty="0" smtClean="0"/>
              <a:t>mémoire de travail,</a:t>
            </a:r>
            <a:br>
              <a:rPr lang="fr-FR" dirty="0" smtClean="0"/>
            </a:br>
            <a:r>
              <a:rPr lang="fr-FR" dirty="0" smtClean="0"/>
              <a:t>	unités: 7 +/-2</a:t>
            </a:r>
          </a:p>
          <a:p>
            <a:r>
              <a:rPr lang="fr-FR" dirty="0" smtClean="0"/>
              <a:t>Mémoire à long terme</a:t>
            </a:r>
          </a:p>
          <a:p>
            <a:r>
              <a:rPr lang="fr-FR" dirty="0"/>
              <a:t>	</a:t>
            </a:r>
            <a:r>
              <a:rPr lang="fr-FR" dirty="0" smtClean="0"/>
              <a:t>capacité infinie</a:t>
            </a:r>
            <a:br>
              <a:rPr lang="fr-FR" dirty="0" smtClean="0"/>
            </a:br>
            <a:r>
              <a:rPr lang="fr-FR" dirty="0" smtClean="0"/>
              <a:t>	durée de stockage illimité</a:t>
            </a:r>
            <a:br>
              <a:rPr lang="fr-FR" dirty="0" smtClean="0"/>
            </a:br>
            <a:r>
              <a:rPr lang="fr-FR" dirty="0" smtClean="0"/>
              <a:t>	accès associatif</a:t>
            </a:r>
          </a:p>
          <a:p>
            <a:r>
              <a:rPr lang="fr-FR" dirty="0" smtClean="0"/>
              <a:t>Apprentissage par répétition</a:t>
            </a:r>
          </a:p>
          <a:p>
            <a:endParaRPr lang="fr-FR" dirty="0" smtClean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07" y="3479053"/>
            <a:ext cx="3528015" cy="11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6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recherchées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Efficacité</a:t>
            </a:r>
          </a:p>
          <a:p>
            <a:r>
              <a:rPr lang="fr-FR" dirty="0" smtClean="0"/>
              <a:t>Fiabilité</a:t>
            </a:r>
          </a:p>
          <a:p>
            <a:r>
              <a:rPr lang="fr-FR" dirty="0" smtClean="0"/>
              <a:t>Favorable à la santé de l’utilisateur</a:t>
            </a:r>
          </a:p>
          <a:p>
            <a:pPr lvl="1"/>
            <a:r>
              <a:rPr lang="fr-FR" dirty="0" smtClean="0"/>
              <a:t>Violence, luminosité…</a:t>
            </a:r>
          </a:p>
          <a:p>
            <a:r>
              <a:rPr lang="fr-FR" dirty="0" smtClean="0"/>
              <a:t>Favorable au développement de leurs compétences</a:t>
            </a:r>
          </a:p>
          <a:p>
            <a:pPr lvl="1"/>
            <a:r>
              <a:rPr lang="fr-FR" dirty="0" smtClean="0"/>
              <a:t>Logiciels éducatifs</a:t>
            </a:r>
          </a:p>
          <a:p>
            <a:pPr lvl="1"/>
            <a:r>
              <a:rPr lang="fr-FR" dirty="0" smtClean="0"/>
              <a:t>Jeux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3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intégrer l’ergonomie?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4955" y="2603500"/>
            <a:ext cx="6925625" cy="3416300"/>
          </a:xfrm>
        </p:spPr>
        <p:txBody>
          <a:bodyPr/>
          <a:lstStyle/>
          <a:p>
            <a:r>
              <a:rPr lang="fr-FR" dirty="0" smtClean="0"/>
              <a:t>Nouvelles technologies puissantes et envahissantes</a:t>
            </a:r>
          </a:p>
          <a:p>
            <a:pPr lvl="1"/>
            <a:r>
              <a:rPr lang="fr-FR" dirty="0" smtClean="0"/>
              <a:t>Apprentissage </a:t>
            </a:r>
          </a:p>
          <a:p>
            <a:pPr lvl="1"/>
            <a:r>
              <a:rPr lang="fr-FR" dirty="0" smtClean="0"/>
              <a:t>Compétences (les utilisateurs ne sont pas tous des informaticiens)</a:t>
            </a:r>
          </a:p>
          <a:p>
            <a:r>
              <a:rPr lang="fr-FR" dirty="0" smtClean="0"/>
              <a:t>De plus en plus de fonctionnalités dans les logiciels</a:t>
            </a:r>
          </a:p>
          <a:p>
            <a:pPr lvl="1"/>
            <a:r>
              <a:rPr lang="fr-FR" dirty="0" smtClean="0"/>
              <a:t>Moins de 40% de ces fonctionnalités sont utilisées</a:t>
            </a:r>
          </a:p>
          <a:p>
            <a:r>
              <a:rPr lang="fr-FR" dirty="0" smtClean="0"/>
              <a:t>Introduction de nouveaux dispositifs informatiques en entreprise correspond souvent à une baisse de productivité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19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0" y="2916994"/>
            <a:ext cx="4111420" cy="25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Quelques exemples d’IHM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Quel contexte?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 raison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Paradoxe de la productivité (« </a:t>
            </a:r>
            <a:r>
              <a:rPr lang="fr-FR" dirty="0" err="1" smtClean="0"/>
              <a:t>Taking</a:t>
            </a:r>
            <a:r>
              <a:rPr lang="fr-FR" dirty="0" smtClean="0"/>
              <a:t> computers to </a:t>
            </a:r>
            <a:r>
              <a:rPr lang="fr-FR" dirty="0" err="1" smtClean="0"/>
              <a:t>task</a:t>
            </a:r>
            <a:r>
              <a:rPr lang="fr-FR" dirty="0" smtClean="0"/>
              <a:t> », W.W. Gibbs, ans Scientific </a:t>
            </a:r>
            <a:r>
              <a:rPr lang="fr-FR" dirty="0" err="1" smtClean="0"/>
              <a:t>Amrican</a:t>
            </a:r>
            <a:r>
              <a:rPr lang="fr-FR" dirty="0" smtClean="0"/>
              <a:t>, 97)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investissments</a:t>
            </a:r>
            <a:r>
              <a:rPr lang="fr-FR" dirty="0" smtClean="0"/>
              <a:t> des entreprises dans les technologies de l’information sont énormes</a:t>
            </a:r>
          </a:p>
          <a:p>
            <a:pPr lvl="1"/>
            <a:r>
              <a:rPr lang="fr-FR" dirty="0" smtClean="0"/>
              <a:t>Les gains de productivité diminuent régulièrement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Un des raisons de ce paradoxe: utilisabilité</a:t>
            </a:r>
          </a:p>
          <a:p>
            <a:pPr lvl="1"/>
            <a:r>
              <a:rPr lang="fr-FR" dirty="0" smtClean="0"/>
              <a:t>Solution: conception </a:t>
            </a:r>
            <a:r>
              <a:rPr lang="fr-FR" dirty="0" err="1" smtClean="0"/>
              <a:t>athropocentrée</a:t>
            </a:r>
            <a:r>
              <a:rPr lang="fr-FR" dirty="0" smtClean="0"/>
              <a:t> (centrée sur l’utilisateur)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1267" t="70486"/>
          <a:stretch/>
        </p:blipFill>
        <p:spPr>
          <a:xfrm>
            <a:off x="2184399" y="4201361"/>
            <a:ext cx="6341534" cy="14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Quelles doivent être les qualités d’une IHM?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2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84391"/>
              </p:ext>
            </p:extLst>
          </p:nvPr>
        </p:nvGraphicFramePr>
        <p:xfrm>
          <a:off x="1155700" y="2322287"/>
          <a:ext cx="8824913" cy="41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7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95654"/>
              </p:ext>
            </p:extLst>
          </p:nvPr>
        </p:nvGraphicFramePr>
        <p:xfrm>
          <a:off x="1155700" y="2322287"/>
          <a:ext cx="5303157" cy="41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857" y="2659516"/>
            <a:ext cx="55149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973668"/>
            <a:ext cx="8592970" cy="50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30612"/>
              </p:ext>
            </p:extLst>
          </p:nvPr>
        </p:nvGraphicFramePr>
        <p:xfrm>
          <a:off x="1155700" y="2322287"/>
          <a:ext cx="5303157" cy="41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857" y="2818493"/>
            <a:ext cx="58102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957807"/>
              </p:ext>
            </p:extLst>
          </p:nvPr>
        </p:nvGraphicFramePr>
        <p:xfrm>
          <a:off x="1155700" y="2322287"/>
          <a:ext cx="5303157" cy="41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857" y="2704797"/>
            <a:ext cx="56959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17" y="2791354"/>
            <a:ext cx="71247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332361"/>
              </p:ext>
            </p:extLst>
          </p:nvPr>
        </p:nvGraphicFramePr>
        <p:xfrm>
          <a:off x="1155700" y="2322287"/>
          <a:ext cx="5303157" cy="41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28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857" y="2322287"/>
            <a:ext cx="57816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123950"/>
            <a:ext cx="68389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Divertissement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Engagement de l’utilisateur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613" y="344487"/>
            <a:ext cx="2825415" cy="2206626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20" y="2935497"/>
            <a:ext cx="45624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Évaluation experte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= AUTOCRITIQUE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 types d’évaluation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Génie Logiciel	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Système</a:t>
            </a:r>
          </a:p>
          <a:p>
            <a:pPr lvl="1"/>
            <a:r>
              <a:rPr lang="fr-FR" dirty="0" smtClean="0"/>
              <a:t>Solution logicielle et matérielle</a:t>
            </a:r>
          </a:p>
          <a:p>
            <a:r>
              <a:rPr lang="fr-FR" dirty="0" smtClean="0"/>
              <a:t>Plan qualité</a:t>
            </a:r>
          </a:p>
          <a:p>
            <a:pPr lvl="1"/>
            <a:r>
              <a:rPr lang="fr-FR" dirty="0" smtClean="0"/>
              <a:t>Métriques pour le respect des normes de programmation</a:t>
            </a:r>
          </a:p>
          <a:p>
            <a:pPr lvl="2"/>
            <a:r>
              <a:rPr lang="fr-FR" dirty="0" smtClean="0"/>
              <a:t>Portabilité, maintenance…</a:t>
            </a:r>
          </a:p>
          <a:p>
            <a:pPr lvl="1"/>
            <a:r>
              <a:rPr lang="fr-FR" dirty="0" smtClean="0"/>
              <a:t>Aucune méthode pour s’assurer de </a:t>
            </a:r>
            <a:r>
              <a:rPr lang="fr-FR" b="1" dirty="0" smtClean="0">
                <a:solidFill>
                  <a:srgbClr val="FF0000"/>
                </a:solidFill>
              </a:rPr>
              <a:t>l’utilisabilité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Ergonomie 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Ergon</a:t>
            </a:r>
            <a:r>
              <a:rPr lang="fr-FR" dirty="0" smtClean="0"/>
              <a:t>: travail – </a:t>
            </a:r>
            <a:r>
              <a:rPr lang="fr-FR" dirty="0" err="1" smtClean="0"/>
              <a:t>Nomos</a:t>
            </a:r>
            <a:r>
              <a:rPr lang="fr-FR" dirty="0" smtClean="0"/>
              <a:t>: règles)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Système</a:t>
            </a:r>
          </a:p>
          <a:p>
            <a:pPr lvl="1"/>
            <a:r>
              <a:rPr lang="fr-FR" dirty="0" smtClean="0"/>
              <a:t>Utilisateur(s), artefact(s)</a:t>
            </a:r>
          </a:p>
          <a:p>
            <a:r>
              <a:rPr lang="fr-FR" dirty="0" smtClean="0"/>
              <a:t>Efficacité des systèmes humains-machines</a:t>
            </a:r>
          </a:p>
          <a:p>
            <a:pPr lvl="1"/>
            <a:r>
              <a:rPr lang="fr-FR" dirty="0" smtClean="0"/>
              <a:t>Optimisation du bien-être des personnes et de la performance globale des systèmes</a:t>
            </a:r>
          </a:p>
          <a:p>
            <a:r>
              <a:rPr lang="fr-FR" dirty="0" smtClean="0"/>
              <a:t>Utilisabilité/Utilité du système</a:t>
            </a:r>
          </a:p>
          <a:p>
            <a:pPr lvl="1"/>
            <a:r>
              <a:rPr lang="fr-FR" dirty="0" smtClean="0"/>
              <a:t>Prise en compte des facteurs humains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90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Évaluation</a:t>
            </a:r>
            <a:br>
              <a:rPr lang="fr-FR" dirty="0" smtClean="0"/>
            </a:br>
            <a:r>
              <a:rPr lang="fr-FR" dirty="0" smtClean="0"/>
              <a:t>pour étudier les rapports entre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Conception	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Identifier ou prévoir </a:t>
            </a:r>
          </a:p>
          <a:p>
            <a:pPr lvl="1"/>
            <a:r>
              <a:rPr lang="fr-FR" dirty="0" smtClean="0"/>
              <a:t>Les besoins</a:t>
            </a:r>
          </a:p>
          <a:p>
            <a:pPr lvl="1"/>
            <a:r>
              <a:rPr lang="fr-FR" dirty="0" smtClean="0"/>
              <a:t>Scénarios d’utilisation</a:t>
            </a:r>
          </a:p>
          <a:p>
            <a:pPr lvl="1"/>
            <a:r>
              <a:rPr lang="fr-FR" dirty="0" smtClean="0"/>
              <a:t>Difficultés potentielles ou réelles des utilisateurs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Usage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Caractériser les points forts et les points faibles d’un système interactif</a:t>
            </a:r>
          </a:p>
          <a:p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3049945" y="2191871"/>
            <a:ext cx="2212042" cy="62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5135889" y="2191871"/>
            <a:ext cx="1917045" cy="62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09482" y="5015753"/>
            <a:ext cx="1896035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PRIORI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9953" y="5015753"/>
            <a:ext cx="1896035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POSTERIORI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évaluation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2215997"/>
            <a:ext cx="4162519" cy="823912"/>
          </a:xfrm>
        </p:spPr>
        <p:txBody>
          <a:bodyPr/>
          <a:lstStyle/>
          <a:p>
            <a:r>
              <a:rPr lang="fr-FR" dirty="0"/>
              <a:t>I</a:t>
            </a:r>
            <a:r>
              <a:rPr lang="fr-FR" dirty="0" smtClean="0"/>
              <a:t>nspection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3039909"/>
            <a:ext cx="4162518" cy="3684588"/>
          </a:xfrm>
        </p:spPr>
        <p:txBody>
          <a:bodyPr/>
          <a:lstStyle/>
          <a:p>
            <a:r>
              <a:rPr lang="fr-FR" dirty="0" smtClean="0"/>
              <a:t>Sans utilisateur</a:t>
            </a:r>
          </a:p>
          <a:p>
            <a:r>
              <a:rPr lang="fr-FR" dirty="0" smtClean="0"/>
              <a:t>Critères d’évaluation heuristique</a:t>
            </a:r>
          </a:p>
          <a:p>
            <a:r>
              <a:rPr lang="fr-FR" dirty="0" smtClean="0"/>
              <a:t>Opinion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15945" y="2225522"/>
            <a:ext cx="4162520" cy="823912"/>
          </a:xfrm>
        </p:spPr>
        <p:txBody>
          <a:bodyPr/>
          <a:lstStyle/>
          <a:p>
            <a:r>
              <a:rPr lang="fr-FR" dirty="0" smtClean="0"/>
              <a:t>Utilisabilité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15950" y="3039909"/>
            <a:ext cx="4162520" cy="3684588"/>
          </a:xfrm>
        </p:spPr>
        <p:txBody>
          <a:bodyPr/>
          <a:lstStyle/>
          <a:p>
            <a:r>
              <a:rPr lang="fr-FR" dirty="0" smtClean="0"/>
              <a:t>Les utilisateurs accomplissent une tâche avec un système</a:t>
            </a:r>
          </a:p>
          <a:p>
            <a:pPr lvl="1"/>
            <a:r>
              <a:rPr lang="fr-FR" dirty="0" smtClean="0"/>
              <a:t>Prototype, maquette</a:t>
            </a:r>
            <a:endParaRPr lang="fr-FR" dirty="0"/>
          </a:p>
        </p:txBody>
      </p:sp>
      <p:sp>
        <p:nvSpPr>
          <p:cNvPr id="8" name="Espace réservé du texte 4"/>
          <p:cNvSpPr txBox="1">
            <a:spLocks/>
          </p:cNvSpPr>
          <p:nvPr/>
        </p:nvSpPr>
        <p:spPr>
          <a:xfrm>
            <a:off x="9226405" y="2225522"/>
            <a:ext cx="416252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b="0" dirty="0" smtClean="0">
                <a:solidFill>
                  <a:schemeClr val="accent2"/>
                </a:solidFill>
              </a:rPr>
              <a:t>Autres</a:t>
            </a:r>
            <a:endParaRPr lang="fr-FR" sz="2200" b="0" dirty="0">
              <a:solidFill>
                <a:schemeClr val="accent2"/>
              </a:solidFill>
            </a:endParaRPr>
          </a:p>
        </p:txBody>
      </p:sp>
      <p:sp>
        <p:nvSpPr>
          <p:cNvPr id="9" name="Espace réservé du contenu 5"/>
          <p:cNvSpPr txBox="1">
            <a:spLocks/>
          </p:cNvSpPr>
          <p:nvPr/>
        </p:nvSpPr>
        <p:spPr>
          <a:xfrm>
            <a:off x="9208337" y="3044392"/>
            <a:ext cx="416252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solidFill>
                  <a:schemeClr val="tx2"/>
                </a:solidFill>
              </a:rPr>
              <a:t>Questionnaires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solidFill>
                  <a:schemeClr val="tx2"/>
                </a:solidFill>
              </a:rPr>
              <a:t>Entretiens </a:t>
            </a: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33</a:t>
            </a:fld>
            <a:endParaRPr lang="fr-FR"/>
          </a:p>
        </p:txBody>
      </p:sp>
      <p:graphicFrame>
        <p:nvGraphicFramePr>
          <p:cNvPr id="11" name="Espace réservé du contenu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89146"/>
              </p:ext>
            </p:extLst>
          </p:nvPr>
        </p:nvGraphicFramePr>
        <p:xfrm>
          <a:off x="2121286" y="4114799"/>
          <a:ext cx="8650353" cy="2415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4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faire l’évaluation?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690282" y="6288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/>
          <p:cNvSpPr txBox="1">
            <a:spLocks/>
          </p:cNvSpPr>
          <p:nvPr/>
        </p:nvSpPr>
        <p:spPr>
          <a:xfrm>
            <a:off x="1845236" y="4352351"/>
            <a:ext cx="10515600" cy="2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Analyse de besoins, compréhension des situations, étude de l’existant</a:t>
            </a:r>
          </a:p>
          <a:p>
            <a:r>
              <a:rPr lang="fr-FR" dirty="0" smtClean="0"/>
              <a:t>Sélection d’alternatives de conception</a:t>
            </a:r>
          </a:p>
          <a:p>
            <a:r>
              <a:rPr lang="fr-FR" dirty="0" smtClean="0"/>
              <a:t>Conception itérative de maquettes/prototypes</a:t>
            </a:r>
          </a:p>
          <a:p>
            <a:r>
              <a:rPr lang="fr-FR" dirty="0" smtClean="0"/>
              <a:t>Faisabilité et acceptabilité</a:t>
            </a:r>
            <a:endParaRPr lang="fr-FR" dirty="0"/>
          </a:p>
        </p:txBody>
      </p:sp>
      <p:sp>
        <p:nvSpPr>
          <p:cNvPr id="3" name="Flèche vers le bas 2"/>
          <p:cNvSpPr/>
          <p:nvPr/>
        </p:nvSpPr>
        <p:spPr>
          <a:xfrm flipV="1">
            <a:off x="1237130" y="3701256"/>
            <a:ext cx="833717" cy="1055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32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méthodes de conception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84680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1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méthodes de conception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61855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0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méthodes de conception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548503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8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Différentes méthodes de conception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538871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7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faire l’évaluation?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690282" y="6288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èche vers le bas 3"/>
          <p:cNvSpPr/>
          <p:nvPr/>
        </p:nvSpPr>
        <p:spPr>
          <a:xfrm flipV="1">
            <a:off x="3469338" y="3701256"/>
            <a:ext cx="833717" cy="1055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209800" y="4980175"/>
            <a:ext cx="10515600" cy="2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Détection et correction de défauts</a:t>
            </a:r>
          </a:p>
          <a:p>
            <a:r>
              <a:rPr lang="fr-FR" smtClean="0"/>
              <a:t>Contrôle qualité</a:t>
            </a:r>
          </a:p>
          <a:p>
            <a:r>
              <a:rPr lang="fr-FR" smtClean="0"/>
              <a:t>Test de performance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2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Bureautique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Productivité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64874"/>
          <a:stretch/>
        </p:blipFill>
        <p:spPr>
          <a:xfrm>
            <a:off x="990988" y="4174163"/>
            <a:ext cx="10362812" cy="21391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639" y="1475790"/>
            <a:ext cx="1600199" cy="22859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12" y="5335589"/>
            <a:ext cx="6120086" cy="7090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965" y="160430"/>
            <a:ext cx="53625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faire l’évaluation?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690282" y="6288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èche vers le bas 3"/>
          <p:cNvSpPr/>
          <p:nvPr/>
        </p:nvSpPr>
        <p:spPr>
          <a:xfrm flipV="1">
            <a:off x="5567075" y="3701256"/>
            <a:ext cx="833717" cy="1055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235824" y="4980175"/>
            <a:ext cx="7333130" cy="2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Tests de déverminage, acceptabilité, vérification des performances</a:t>
            </a:r>
          </a:p>
          <a:p>
            <a:r>
              <a:rPr lang="fr-FR" smtClean="0"/>
              <a:t>Intégration dans l’activité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faire l’évaluation?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690282" y="6288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èche vers le bas 3"/>
          <p:cNvSpPr/>
          <p:nvPr/>
        </p:nvSpPr>
        <p:spPr>
          <a:xfrm flipV="1">
            <a:off x="7799283" y="3701256"/>
            <a:ext cx="833717" cy="1055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944023" y="4757084"/>
            <a:ext cx="6544235" cy="241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Satisfaction, améliorations, incidents, support à l’utilisateur</a:t>
            </a:r>
          </a:p>
          <a:p>
            <a:r>
              <a:rPr lang="fr-FR" smtClean="0"/>
              <a:t>Maintenance</a:t>
            </a:r>
          </a:p>
          <a:p>
            <a:r>
              <a:rPr lang="fr-FR" smtClean="0"/>
              <a:t>Image du produit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7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faire l’évaluation?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</p:nvPr>
        </p:nvGraphicFramePr>
        <p:xfrm>
          <a:off x="690282" y="6288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èche vers le bas 3"/>
          <p:cNvSpPr/>
          <p:nvPr/>
        </p:nvSpPr>
        <p:spPr>
          <a:xfrm flipV="1">
            <a:off x="9802890" y="3701256"/>
            <a:ext cx="833717" cy="1055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299385" y="5143570"/>
            <a:ext cx="4579189" cy="10147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Comparaison de logiciels: </a:t>
            </a:r>
          </a:p>
          <a:p>
            <a:pPr lvl="1"/>
            <a:r>
              <a:rPr lang="fr-FR" dirty="0" smtClean="0"/>
              <a:t>technique/utilisabilité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: Avec ou sans utilisateur?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Sans utilisateur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Indispensable en cours de conception</a:t>
            </a:r>
          </a:p>
          <a:p>
            <a:pPr lvl="1"/>
            <a:r>
              <a:rPr lang="fr-FR" dirty="0" smtClean="0"/>
              <a:t>Évaluer les maquettes et prototypes</a:t>
            </a:r>
          </a:p>
          <a:p>
            <a:r>
              <a:rPr lang="fr-FR" dirty="0" smtClean="0"/>
              <a:t>Rapides, pas chères, efficaces</a:t>
            </a:r>
          </a:p>
          <a:p>
            <a:r>
              <a:rPr lang="fr-FR" dirty="0" smtClean="0"/>
              <a:t>Fondées sur des scénarios ou heuristiques</a:t>
            </a:r>
          </a:p>
          <a:p>
            <a:r>
              <a:rPr lang="fr-FR" dirty="0" smtClean="0"/>
              <a:t>Éliminer les erreurs de conception de type amateur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Avec utilisateur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Indispensables pour les problèmes liés au domaine, à l’activité, aux usages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43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407885" y="5849257"/>
            <a:ext cx="359954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Ballade cognitive</a:t>
            </a:r>
          </a:p>
          <a:p>
            <a:r>
              <a:rPr lang="fr-FR" dirty="0" smtClean="0"/>
              <a:t>Analyse de tâche</a:t>
            </a:r>
          </a:p>
          <a:p>
            <a:r>
              <a:rPr lang="fr-FR" dirty="0" smtClean="0"/>
              <a:t>Evaluation heuristique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40553" y="2336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0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11" name="Espace réservé du contenu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720841"/>
              </p:ext>
            </p:extLst>
          </p:nvPr>
        </p:nvGraphicFramePr>
        <p:xfrm>
          <a:off x="60385" y="-250166"/>
          <a:ext cx="12715336" cy="689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5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 heuristique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39" y="1775531"/>
            <a:ext cx="3987383" cy="21324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36" y="679572"/>
            <a:ext cx="3134277" cy="257029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30" y="5327423"/>
            <a:ext cx="55340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 heuristique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	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Économique et facile à appliquer</a:t>
            </a:r>
          </a:p>
          <a:p>
            <a:pPr lvl="1"/>
            <a:r>
              <a:rPr lang="fr-FR" dirty="0" smtClean="0"/>
              <a:t>Aucun utilisateur requis</a:t>
            </a:r>
          </a:p>
          <a:p>
            <a:pPr lvl="1"/>
            <a:r>
              <a:rPr lang="fr-FR" dirty="0" smtClean="0"/>
              <a:t>Peut être utilisé individuellement</a:t>
            </a:r>
          </a:p>
          <a:p>
            <a:pPr lvl="1"/>
            <a:r>
              <a:rPr lang="fr-FR" dirty="0" smtClean="0"/>
              <a:t>Nécessite une planification minimale</a:t>
            </a:r>
          </a:p>
          <a:p>
            <a:r>
              <a:rPr lang="fr-FR" dirty="0" smtClean="0"/>
              <a:t>Utilisable très tôt dans le cycle de conception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Inconvénients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Problèmes liés au domaine de l’application difficilement identifiables</a:t>
            </a:r>
          </a:p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 heuristique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557245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6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815378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082267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Spécialiste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369" y="114091"/>
            <a:ext cx="1794676" cy="18986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69" y="2095500"/>
            <a:ext cx="6891867" cy="12132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369" y="3391515"/>
            <a:ext cx="2253720" cy="31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757112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01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094369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672666" y="5096933"/>
            <a:ext cx="459276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Ici, la liste a plus de 7 éléments… ce sera difficile à retenir d’un coup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165600" y="3725333"/>
            <a:ext cx="1507066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0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468176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2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499324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7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485092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8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302722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9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77203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69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81093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Résolution de problèmes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Stratégie en cas d’erreur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58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7" y="2971351"/>
            <a:ext cx="4831171" cy="29779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65" y="3220716"/>
            <a:ext cx="4693674" cy="16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Heuristique de Nielsen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25545"/>
              </p:ext>
            </p:extLst>
          </p:nvPr>
        </p:nvGraphicFramePr>
        <p:xfrm>
          <a:off x="581025" y="2181224"/>
          <a:ext cx="11029950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72234" y="6604084"/>
            <a:ext cx="10193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https://www.nngroup.com/articles/how-to-rate-the-severity-of-usability-problems/</a:t>
            </a:r>
            <a:endParaRPr lang="fr-FR" sz="105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365" y="1601629"/>
            <a:ext cx="5665839" cy="42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 pas surcharger votre mémoire…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5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000034"/>
              </p:ext>
            </p:extLst>
          </p:nvPr>
        </p:nvGraphicFramePr>
        <p:xfrm>
          <a:off x="581025" y="2181224"/>
          <a:ext cx="4896908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314584"/>
              </p:ext>
            </p:extLst>
          </p:nvPr>
        </p:nvGraphicFramePr>
        <p:xfrm>
          <a:off x="3925358" y="2282824"/>
          <a:ext cx="4896908" cy="442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Connecteur droit avec flèche 10"/>
          <p:cNvCxnSpPr/>
          <p:nvPr/>
        </p:nvCxnSpPr>
        <p:spPr>
          <a:xfrm flipV="1">
            <a:off x="7376463" y="5010719"/>
            <a:ext cx="549432" cy="32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061250" y="483522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Sorties clairement indiquées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29973" y="4430004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Messages d’erreur appropriés</a:t>
            </a:r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7371328" y="5389223"/>
            <a:ext cx="645038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8061250" y="520455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</a:t>
            </a:r>
            <a:r>
              <a:rPr lang="fr-FR" dirty="0" smtClean="0"/>
              <a:t>eedback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371328" y="5465505"/>
            <a:ext cx="645038" cy="3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016366" y="558227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Raccourcis</a:t>
            </a:r>
            <a:endParaRPr lang="fr-FR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7371328" y="4614670"/>
            <a:ext cx="645038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10352540" y="3945466"/>
            <a:ext cx="202002" cy="48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075690" y="350351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Prévenir les erreurs</a:t>
            </a:r>
            <a:endParaRPr lang="fr-FR" dirty="0"/>
          </a:p>
        </p:txBody>
      </p:sp>
      <p:sp>
        <p:nvSpPr>
          <p:cNvPr id="37" name="Flèche droite 36"/>
          <p:cNvSpPr/>
          <p:nvPr/>
        </p:nvSpPr>
        <p:spPr>
          <a:xfrm>
            <a:off x="4165600" y="4430004"/>
            <a:ext cx="9906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37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61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6831" t="4137" r="9057" b="8018"/>
          <a:stretch/>
        </p:blipFill>
        <p:spPr>
          <a:xfrm>
            <a:off x="1319260" y="679572"/>
            <a:ext cx="8432800" cy="57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691627789"/>
              </p:ext>
            </p:extLst>
          </p:nvPr>
        </p:nvGraphicFramePr>
        <p:xfrm>
          <a:off x="7079226" y="4158491"/>
          <a:ext cx="3795250" cy="2385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857293193"/>
              </p:ext>
            </p:extLst>
          </p:nvPr>
        </p:nvGraphicFramePr>
        <p:xfrm>
          <a:off x="7384024" y="1838631"/>
          <a:ext cx="3854243" cy="3473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12650943"/>
              </p:ext>
            </p:extLst>
          </p:nvPr>
        </p:nvGraphicFramePr>
        <p:xfrm>
          <a:off x="2222089" y="3509387"/>
          <a:ext cx="7384027" cy="3745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165834"/>
              </p:ext>
            </p:extLst>
          </p:nvPr>
        </p:nvGraphicFramePr>
        <p:xfrm>
          <a:off x="1037713" y="1993900"/>
          <a:ext cx="10367706" cy="494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 domaine pluridisciplinaire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7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8" y="412369"/>
            <a:ext cx="10215716" cy="632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3574" y="50800"/>
            <a:ext cx="3657600" cy="747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721213" y="5868910"/>
            <a:ext cx="3115998" cy="512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 smtClean="0"/>
              <a:t>Vocabulaire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Historique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Evaluation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5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1559</TotalTime>
  <Words>1920</Words>
  <Application>Microsoft Office PowerPoint</Application>
  <PresentationFormat>Grand écran</PresentationFormat>
  <Paragraphs>606</Paragraphs>
  <Slides>61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Century Gothic</vt:lpstr>
      <vt:lpstr>Wingdings</vt:lpstr>
      <vt:lpstr>Wingdings 3</vt:lpstr>
      <vt:lpstr>Direction Ion</vt:lpstr>
      <vt:lpstr>IHM</vt:lpstr>
      <vt:lpstr>Quelques exemples d’IHM</vt:lpstr>
      <vt:lpstr>Divertissement</vt:lpstr>
      <vt:lpstr>Bureautique</vt:lpstr>
      <vt:lpstr>Spécialiste</vt:lpstr>
      <vt:lpstr>Contexte</vt:lpstr>
      <vt:lpstr>IHM domaine pluridisciplinaire</vt:lpstr>
      <vt:lpstr>Présentation PowerPoint</vt:lpstr>
      <vt:lpstr>Plan</vt:lpstr>
      <vt:lpstr>Vocabulaire</vt:lpstr>
      <vt:lpstr>Présentation PowerPoint</vt:lpstr>
      <vt:lpstr>Vocabulaire</vt:lpstr>
      <vt:lpstr>Conception</vt:lpstr>
      <vt:lpstr>Présentation PowerPoint</vt:lpstr>
      <vt:lpstr>Contexte</vt:lpstr>
      <vt:lpstr>Présentation PowerPoint</vt:lpstr>
      <vt:lpstr>Présentation PowerPoint</vt:lpstr>
      <vt:lpstr>Propriétés recherchées</vt:lpstr>
      <vt:lpstr>Pourquoi intégrer l’ergonomie?</vt:lpstr>
      <vt:lpstr>Autre raison</vt:lpstr>
      <vt:lpstr>Quelles doivent être les qualités d’une IHM?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Évaluation experte</vt:lpstr>
      <vt:lpstr>2 types d’évaluation</vt:lpstr>
      <vt:lpstr>Évaluation pour étudier les rapports entre</vt:lpstr>
      <vt:lpstr>Méthodes évaluation</vt:lpstr>
      <vt:lpstr>Quand faire l’évaluation?</vt:lpstr>
      <vt:lpstr>Différentes méthodes de conception</vt:lpstr>
      <vt:lpstr>Différentes méthodes de conception</vt:lpstr>
      <vt:lpstr>Différentes méthodes de conception</vt:lpstr>
      <vt:lpstr>Différentes méthodes de conception</vt:lpstr>
      <vt:lpstr>Quand faire l’évaluation?</vt:lpstr>
      <vt:lpstr>Quand faire l’évaluation?</vt:lpstr>
      <vt:lpstr>Quand faire l’évaluation?</vt:lpstr>
      <vt:lpstr>Quand faire l’évaluation?</vt:lpstr>
      <vt:lpstr>TESTS : Avec ou sans utilisateur?</vt:lpstr>
      <vt:lpstr>Présentation PowerPoint</vt:lpstr>
      <vt:lpstr>Évaluation heuristique</vt:lpstr>
      <vt:lpstr>Évaluation heuristique</vt:lpstr>
      <vt:lpstr>Évaluation heuristique</vt:lpstr>
      <vt:lpstr>Heuristique de Nielsen</vt:lpstr>
      <vt:lpstr>Heuristique de Nielsen</vt:lpstr>
      <vt:lpstr>Heuristique de Nielsen</vt:lpstr>
      <vt:lpstr>Heuristique de Nielsen</vt:lpstr>
      <vt:lpstr>Heuristique de Nielsen</vt:lpstr>
      <vt:lpstr>Heuristique de Nielsen</vt:lpstr>
      <vt:lpstr>Heuristique de Nielsen</vt:lpstr>
      <vt:lpstr>Heuristique de Nielsen</vt:lpstr>
      <vt:lpstr>Heuristique de Nielsen</vt:lpstr>
      <vt:lpstr>Heuristique de Nielsen</vt:lpstr>
      <vt:lpstr>Résolution de problèmes</vt:lpstr>
      <vt:lpstr>Heuristique de Nielsen</vt:lpstr>
      <vt:lpstr>Ne pas surcharger votre mémoire…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Évaluation experte</dc:title>
  <dc:creator>slopez</dc:creator>
  <cp:lastModifiedBy>slopez</cp:lastModifiedBy>
  <cp:revision>39</cp:revision>
  <dcterms:created xsi:type="dcterms:W3CDTF">2016-02-11T10:42:56Z</dcterms:created>
  <dcterms:modified xsi:type="dcterms:W3CDTF">2016-02-17T10:39:12Z</dcterms:modified>
</cp:coreProperties>
</file>